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713" r:id="rId2"/>
    <p:sldMasterId id="2147483719" r:id="rId3"/>
  </p:sldMasterIdLst>
  <p:notesMasterIdLst>
    <p:notesMasterId r:id="rId14"/>
  </p:notesMasterIdLst>
  <p:handoutMasterIdLst>
    <p:handoutMasterId r:id="rId15"/>
  </p:handoutMasterIdLst>
  <p:sldIdLst>
    <p:sldId id="306" r:id="rId4"/>
    <p:sldId id="307" r:id="rId5"/>
    <p:sldId id="301" r:id="rId6"/>
    <p:sldId id="310" r:id="rId7"/>
    <p:sldId id="302" r:id="rId8"/>
    <p:sldId id="303" r:id="rId9"/>
    <p:sldId id="304" r:id="rId10"/>
    <p:sldId id="305" r:id="rId11"/>
    <p:sldId id="308" r:id="rId12"/>
    <p:sldId id="309" r:id="rId13"/>
  </p:sldIdLst>
  <p:sldSz cx="9144000" cy="6858000" type="screen4x3"/>
  <p:notesSz cx="6808788" cy="9940925"/>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437">
          <p15:clr>
            <a:srgbClr val="A4A3A4"/>
          </p15:clr>
        </p15:guide>
        <p15:guide id="4" pos="315">
          <p15:clr>
            <a:srgbClr val="A4A3A4"/>
          </p15:clr>
        </p15:guide>
      </p15:sldGuideLst>
    </p:ext>
    <p:ext uri="{2D200454-40CA-4A62-9FC3-DE9A4176ACB9}">
      <p15:notesGuideLst xmlns:p15="http://schemas.microsoft.com/office/powerpoint/2012/main" xmlns="">
        <p15:guide id="1" orient="horz" pos="3131">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tthew Neylan" initials="MN" lastIdx="3" clrIdx="0"/>
  <p:cmAuthor id="1" name="LCA" initials="" lastIdx="1" clrIdx="1"/>
  <p:cmAuthor id="2" name="Angela Pedder" initials="AMP" lastIdx="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139"/>
    <a:srgbClr val="0072C6"/>
    <a:srgbClr val="FABA00"/>
    <a:srgbClr val="009834"/>
    <a:srgbClr val="FFD740"/>
    <a:srgbClr val="57BE87"/>
    <a:srgbClr val="00937F"/>
    <a:srgbClr val="4FA735"/>
    <a:srgbClr val="0F2D62"/>
    <a:srgbClr val="0052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54" autoAdjust="0"/>
    <p:restoredTop sz="98468" autoAdjust="0"/>
  </p:normalViewPr>
  <p:slideViewPr>
    <p:cSldViewPr snapToGrid="0" showGuides="1">
      <p:cViewPr>
        <p:scale>
          <a:sx n="72" d="100"/>
          <a:sy n="72" d="100"/>
        </p:scale>
        <p:origin x="-1220" y="-204"/>
      </p:cViewPr>
      <p:guideLst>
        <p:guide orient="horz" pos="2160"/>
        <p:guide orient="horz" pos="437"/>
        <p:guide pos="2880"/>
        <p:guide pos="315"/>
      </p:guideLst>
    </p:cSldViewPr>
  </p:slideViewPr>
  <p:notesTextViewPr>
    <p:cViewPr>
      <p:scale>
        <a:sx n="125" d="100"/>
        <a:sy n="125" d="100"/>
      </p:scale>
      <p:origin x="0" y="0"/>
    </p:cViewPr>
  </p:notesTextViewPr>
  <p:sorterViewPr>
    <p:cViewPr>
      <p:scale>
        <a:sx n="100" d="100"/>
        <a:sy n="100" d="100"/>
      </p:scale>
      <p:origin x="0" y="0"/>
    </p:cViewPr>
  </p:sorterViewPr>
  <p:notesViewPr>
    <p:cSldViewPr snapToGrid="0">
      <p:cViewPr varScale="1">
        <p:scale>
          <a:sx n="55" d="100"/>
          <a:sy n="55" d="100"/>
        </p:scale>
        <p:origin x="-2868" y="-96"/>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FBFC4A-EC52-4816-B21B-645E794A6C41}" type="doc">
      <dgm:prSet loTypeId="urn:microsoft.com/office/officeart/2005/8/layout/hierarchy1" loCatId="hierarchy" qsTypeId="urn:microsoft.com/office/officeart/2005/8/quickstyle/simple1" qsCatId="simple" csTypeId="urn:microsoft.com/office/officeart/2005/8/colors/accent6_3" csCatId="accent6" phldr="1"/>
      <dgm:spPr/>
      <dgm:t>
        <a:bodyPr/>
        <a:lstStyle/>
        <a:p>
          <a:endParaRPr lang="en-GB"/>
        </a:p>
      </dgm:t>
    </dgm:pt>
    <dgm:pt modelId="{EE6AB561-7B39-4A87-A599-6C253D3B9FDD}">
      <dgm:prSet phldrT="[Text]" custT="1"/>
      <dgm:spPr/>
      <dgm:t>
        <a:bodyPr/>
        <a:lstStyle/>
        <a:p>
          <a:r>
            <a:rPr lang="en-GB" sz="1100" b="1" dirty="0"/>
            <a:t>Partners Regional Statutory Bodies</a:t>
          </a:r>
        </a:p>
      </dgm:t>
    </dgm:pt>
    <dgm:pt modelId="{BD589C9F-F5A5-4707-B64C-C1DA53654D29}" type="parTrans" cxnId="{127D54AF-1108-4ACC-887C-77481E0B55B7}">
      <dgm:prSet/>
      <dgm:spPr/>
      <dgm:t>
        <a:bodyPr/>
        <a:lstStyle/>
        <a:p>
          <a:endParaRPr lang="en-GB"/>
        </a:p>
      </dgm:t>
    </dgm:pt>
    <dgm:pt modelId="{8F8338BC-90A4-428A-B8D7-959418248D87}" type="sibTrans" cxnId="{127D54AF-1108-4ACC-887C-77481E0B55B7}">
      <dgm:prSet/>
      <dgm:spPr/>
      <dgm:t>
        <a:bodyPr/>
        <a:lstStyle/>
        <a:p>
          <a:endParaRPr lang="en-GB"/>
        </a:p>
      </dgm:t>
    </dgm:pt>
    <dgm:pt modelId="{5765C5EF-6EA2-44A9-A06B-DED7158E9883}">
      <dgm:prSet phldrT="[Text]" custT="1"/>
      <dgm:spPr/>
      <dgm:t>
        <a:bodyPr/>
        <a:lstStyle/>
        <a:p>
          <a:r>
            <a:rPr lang="en-GB" sz="1050" b="1" dirty="0"/>
            <a:t>One Northern Devon Partnership Board</a:t>
          </a:r>
        </a:p>
        <a:p>
          <a:r>
            <a:rPr lang="en-GB" sz="800" dirty="0"/>
            <a:t>All Health (</a:t>
          </a:r>
          <a:r>
            <a:rPr lang="en-GB" sz="800" dirty="0" err="1"/>
            <a:t>incl</a:t>
          </a:r>
          <a:r>
            <a:rPr lang="en-GB" sz="800" dirty="0"/>
            <a:t> PCN / GP leaders), Police, Housing, LA + District Councils, Public Health, </a:t>
          </a:r>
          <a:r>
            <a:rPr lang="en-GB" sz="800" dirty="0" err="1"/>
            <a:t>Healthwatch</a:t>
          </a:r>
          <a:r>
            <a:rPr lang="en-GB" sz="800" dirty="0"/>
            <a:t>, VCS, Business, Environment</a:t>
          </a:r>
        </a:p>
      </dgm:t>
    </dgm:pt>
    <dgm:pt modelId="{1FF52B49-9CC7-47DA-A288-0001C80B7102}" type="parTrans" cxnId="{234B8A50-DB0C-45B4-88C9-7D32D7CAD864}">
      <dgm:prSet/>
      <dgm:spPr/>
      <dgm:t>
        <a:bodyPr/>
        <a:lstStyle/>
        <a:p>
          <a:endParaRPr lang="en-GB"/>
        </a:p>
      </dgm:t>
    </dgm:pt>
    <dgm:pt modelId="{EF818557-0C8B-481C-8675-833FFA68D196}" type="sibTrans" cxnId="{234B8A50-DB0C-45B4-88C9-7D32D7CAD864}">
      <dgm:prSet/>
      <dgm:spPr/>
      <dgm:t>
        <a:bodyPr/>
        <a:lstStyle/>
        <a:p>
          <a:endParaRPr lang="en-GB"/>
        </a:p>
      </dgm:t>
    </dgm:pt>
    <dgm:pt modelId="{0A4B3A46-A221-439E-8A4C-7898B683171B}">
      <dgm:prSet phldrT="[Text]" custT="1"/>
      <dgm:spPr/>
      <dgm:t>
        <a:bodyPr/>
        <a:lstStyle/>
        <a:p>
          <a:r>
            <a:rPr lang="en-GB" sz="900" b="1" dirty="0"/>
            <a:t>1. </a:t>
          </a:r>
          <a:r>
            <a:rPr lang="en-GB" sz="1000" b="1" dirty="0"/>
            <a:t>Northern Integrated Delivery Group</a:t>
          </a:r>
        </a:p>
      </dgm:t>
    </dgm:pt>
    <dgm:pt modelId="{D70DF852-7F1B-4B3E-A423-2E0112448D15}" type="parTrans" cxnId="{BC2D7434-5D8C-4C03-8224-F0483FA90223}">
      <dgm:prSet/>
      <dgm:spPr/>
      <dgm:t>
        <a:bodyPr/>
        <a:lstStyle/>
        <a:p>
          <a:endParaRPr lang="en-GB"/>
        </a:p>
      </dgm:t>
    </dgm:pt>
    <dgm:pt modelId="{75A2ACA5-F6E5-4DF7-8650-5CDC20232713}" type="sibTrans" cxnId="{BC2D7434-5D8C-4C03-8224-F0483FA90223}">
      <dgm:prSet/>
      <dgm:spPr/>
      <dgm:t>
        <a:bodyPr/>
        <a:lstStyle/>
        <a:p>
          <a:endParaRPr lang="en-GB"/>
        </a:p>
      </dgm:t>
    </dgm:pt>
    <dgm:pt modelId="{6338B279-5244-439D-9158-7BC83148A235}">
      <dgm:prSet custT="1"/>
      <dgm:spPr/>
      <dgm:t>
        <a:bodyPr/>
        <a:lstStyle/>
        <a:p>
          <a:r>
            <a:rPr lang="en-GB" sz="1200" dirty="0" smtClean="0"/>
            <a:t>Management and performance of the health and care system</a:t>
          </a:r>
          <a:endParaRPr lang="en-GB" sz="1200" dirty="0"/>
        </a:p>
      </dgm:t>
    </dgm:pt>
    <dgm:pt modelId="{1AD02534-6A91-400A-9DAE-96B597C00D6E}" type="parTrans" cxnId="{7804E3BE-A74C-4685-BDF6-2C86FA72C797}">
      <dgm:prSet/>
      <dgm:spPr/>
      <dgm:t>
        <a:bodyPr/>
        <a:lstStyle/>
        <a:p>
          <a:endParaRPr lang="en-GB"/>
        </a:p>
      </dgm:t>
    </dgm:pt>
    <dgm:pt modelId="{E837C3CF-373D-4D22-AF94-321A8673AA65}" type="sibTrans" cxnId="{7804E3BE-A74C-4685-BDF6-2C86FA72C797}">
      <dgm:prSet/>
      <dgm:spPr/>
      <dgm:t>
        <a:bodyPr/>
        <a:lstStyle/>
        <a:p>
          <a:endParaRPr lang="en-GB"/>
        </a:p>
      </dgm:t>
    </dgm:pt>
    <dgm:pt modelId="{36545282-259D-4CD5-AC13-62C0115F282D}">
      <dgm:prSet/>
      <dgm:spPr/>
      <dgm:t>
        <a:bodyPr/>
        <a:lstStyle/>
        <a:p>
          <a:r>
            <a:rPr lang="en-GB" b="1" dirty="0"/>
            <a:t>Planned care</a:t>
          </a:r>
        </a:p>
      </dgm:t>
    </dgm:pt>
    <dgm:pt modelId="{859C295E-D54A-408B-9526-13E22F783180}" type="parTrans" cxnId="{91ACA704-A721-460F-93BC-539080A2DA48}">
      <dgm:prSet/>
      <dgm:spPr/>
      <dgm:t>
        <a:bodyPr/>
        <a:lstStyle/>
        <a:p>
          <a:endParaRPr lang="en-GB"/>
        </a:p>
      </dgm:t>
    </dgm:pt>
    <dgm:pt modelId="{39FE5EBF-22A9-46F2-B6FC-C9832E65EBE4}" type="sibTrans" cxnId="{91ACA704-A721-460F-93BC-539080A2DA48}">
      <dgm:prSet/>
      <dgm:spPr/>
      <dgm:t>
        <a:bodyPr/>
        <a:lstStyle/>
        <a:p>
          <a:endParaRPr lang="en-GB"/>
        </a:p>
      </dgm:t>
    </dgm:pt>
    <dgm:pt modelId="{B7ACAAA3-D8C0-498D-8B4D-8E646E0D3980}">
      <dgm:prSet/>
      <dgm:spPr/>
      <dgm:t>
        <a:bodyPr/>
        <a:lstStyle/>
        <a:p>
          <a:r>
            <a:rPr lang="en-GB" b="1" dirty="0"/>
            <a:t>Unplanned care</a:t>
          </a:r>
        </a:p>
      </dgm:t>
    </dgm:pt>
    <dgm:pt modelId="{CA0C3C1F-CA7C-4FFC-9ED5-1F6DD7056691}" type="parTrans" cxnId="{54157435-FE24-4A86-8C95-2129637316A4}">
      <dgm:prSet/>
      <dgm:spPr/>
      <dgm:t>
        <a:bodyPr/>
        <a:lstStyle/>
        <a:p>
          <a:endParaRPr lang="en-GB"/>
        </a:p>
      </dgm:t>
    </dgm:pt>
    <dgm:pt modelId="{9C680847-B392-456A-BA7F-A319F3D19BAC}" type="sibTrans" cxnId="{54157435-FE24-4A86-8C95-2129637316A4}">
      <dgm:prSet/>
      <dgm:spPr/>
      <dgm:t>
        <a:bodyPr/>
        <a:lstStyle/>
        <a:p>
          <a:endParaRPr lang="en-GB"/>
        </a:p>
      </dgm:t>
    </dgm:pt>
    <dgm:pt modelId="{E9803B54-85A0-4042-99AA-BA4AA014EA23}">
      <dgm:prSet custT="1"/>
      <dgm:spPr>
        <a:ln>
          <a:solidFill>
            <a:srgbClr val="92D050"/>
          </a:solidFill>
        </a:ln>
      </dgm:spPr>
      <dgm:t>
        <a:bodyPr/>
        <a:lstStyle/>
        <a:p>
          <a:r>
            <a:rPr lang="en-GB" sz="1000" b="1" dirty="0"/>
            <a:t>2.</a:t>
          </a:r>
        </a:p>
        <a:p>
          <a:r>
            <a:rPr lang="en-GB" sz="1000" b="1" dirty="0"/>
            <a:t>Economy Board</a:t>
          </a:r>
        </a:p>
        <a:p>
          <a:r>
            <a:rPr lang="en-GB" sz="800" b="1" dirty="0"/>
            <a:t>Innovation, ND+, employment and skills</a:t>
          </a:r>
          <a:endParaRPr lang="en-GB" sz="800" dirty="0"/>
        </a:p>
      </dgm:t>
    </dgm:pt>
    <dgm:pt modelId="{3603B028-DD6F-4C21-9780-DF0C04D67B5B}" type="sibTrans" cxnId="{AB0767B1-FFFF-45FA-90A8-90DF28AB407D}">
      <dgm:prSet/>
      <dgm:spPr/>
      <dgm:t>
        <a:bodyPr/>
        <a:lstStyle/>
        <a:p>
          <a:endParaRPr lang="en-GB"/>
        </a:p>
      </dgm:t>
    </dgm:pt>
    <dgm:pt modelId="{4A0B825E-46F7-4359-83D4-3BB1E3D29313}" type="parTrans" cxnId="{AB0767B1-FFFF-45FA-90A8-90DF28AB407D}">
      <dgm:prSet/>
      <dgm:spPr/>
      <dgm:t>
        <a:bodyPr/>
        <a:lstStyle/>
        <a:p>
          <a:endParaRPr lang="en-GB"/>
        </a:p>
      </dgm:t>
    </dgm:pt>
    <dgm:pt modelId="{517491CA-2D33-4152-B142-41F78B8E06F2}">
      <dgm:prSet custT="1"/>
      <dgm:spPr>
        <a:ln>
          <a:solidFill>
            <a:srgbClr val="92D050"/>
          </a:solidFill>
        </a:ln>
      </dgm:spPr>
      <dgm:t>
        <a:bodyPr/>
        <a:lstStyle/>
        <a:p>
          <a:r>
            <a:rPr lang="en-GB" sz="1000" b="1" dirty="0"/>
            <a:t>3.</a:t>
          </a:r>
        </a:p>
        <a:p>
          <a:r>
            <a:rPr lang="en-GB" sz="1000" b="1" dirty="0"/>
            <a:t>Environment,</a:t>
          </a:r>
        </a:p>
        <a:p>
          <a:r>
            <a:rPr lang="en-GB" sz="1000" b="1" dirty="0"/>
            <a:t>Place &amp; Community Board</a:t>
          </a:r>
        </a:p>
        <a:p>
          <a:r>
            <a:rPr lang="en-GB" sz="800" b="1" dirty="0"/>
            <a:t> Clean, safe and sustainable places, One Communities</a:t>
          </a:r>
        </a:p>
      </dgm:t>
    </dgm:pt>
    <dgm:pt modelId="{0CC5D827-4CCC-417F-8795-EB0CCD594B85}" type="parTrans" cxnId="{6096F3ED-41BB-4117-8B6B-D1D7B33DA505}">
      <dgm:prSet/>
      <dgm:spPr/>
      <dgm:t>
        <a:bodyPr/>
        <a:lstStyle/>
        <a:p>
          <a:endParaRPr lang="en-GB"/>
        </a:p>
      </dgm:t>
    </dgm:pt>
    <dgm:pt modelId="{31CD2F4C-9B3A-4778-AEF6-AEB50D24B14C}" type="sibTrans" cxnId="{6096F3ED-41BB-4117-8B6B-D1D7B33DA505}">
      <dgm:prSet/>
      <dgm:spPr/>
      <dgm:t>
        <a:bodyPr/>
        <a:lstStyle/>
        <a:p>
          <a:endParaRPr lang="en-GB"/>
        </a:p>
      </dgm:t>
    </dgm:pt>
    <dgm:pt modelId="{89EC0489-0BF3-4FC0-8899-F7392170DE59}">
      <dgm:prSet custT="1"/>
      <dgm:spPr>
        <a:ln>
          <a:solidFill>
            <a:srgbClr val="92D050"/>
          </a:solidFill>
        </a:ln>
      </dgm:spPr>
      <dgm:t>
        <a:bodyPr/>
        <a:lstStyle/>
        <a:p>
          <a:r>
            <a:rPr lang="en-GB" sz="800" b="1" dirty="0"/>
            <a:t>4.</a:t>
          </a:r>
        </a:p>
        <a:p>
          <a:r>
            <a:rPr lang="en-GB" sz="800" b="1" dirty="0"/>
            <a:t> </a:t>
          </a:r>
          <a:r>
            <a:rPr lang="en-GB" sz="1000" b="1" dirty="0"/>
            <a:t>Health and wellbeing</a:t>
          </a:r>
        </a:p>
      </dgm:t>
    </dgm:pt>
    <dgm:pt modelId="{D0F9A536-1E0D-40B4-A9DD-BD8A6C91568F}" type="parTrans" cxnId="{668EE196-70A7-4CCB-9C50-4DCD70C5A1FA}">
      <dgm:prSet/>
      <dgm:spPr/>
      <dgm:t>
        <a:bodyPr/>
        <a:lstStyle/>
        <a:p>
          <a:endParaRPr lang="en-GB"/>
        </a:p>
      </dgm:t>
    </dgm:pt>
    <dgm:pt modelId="{B592CC1D-B202-40BC-827F-F15A1AF1A239}" type="sibTrans" cxnId="{668EE196-70A7-4CCB-9C50-4DCD70C5A1FA}">
      <dgm:prSet/>
      <dgm:spPr/>
      <dgm:t>
        <a:bodyPr/>
        <a:lstStyle/>
        <a:p>
          <a:endParaRPr lang="en-GB"/>
        </a:p>
      </dgm:t>
    </dgm:pt>
    <dgm:pt modelId="{1571B378-A2C9-4950-839E-FE0EBD5AD190}">
      <dgm:prSet/>
      <dgm:spPr>
        <a:ln>
          <a:solidFill>
            <a:srgbClr val="92D050"/>
          </a:solidFill>
        </a:ln>
      </dgm:spPr>
      <dgm:t>
        <a:bodyPr/>
        <a:lstStyle/>
        <a:p>
          <a:r>
            <a:rPr lang="en-GB" b="1" dirty="0"/>
            <a:t>	NEIGHBOURHOOD: One Communities</a:t>
          </a:r>
        </a:p>
        <a:p>
          <a:r>
            <a:rPr lang="en-GB" dirty="0"/>
            <a:t>Bideford, </a:t>
          </a:r>
          <a:r>
            <a:rPr lang="en-GB" dirty="0" err="1"/>
            <a:t>Braunton</a:t>
          </a:r>
          <a:r>
            <a:rPr lang="en-GB" dirty="0"/>
            <a:t>, Holsworthy, Ilfracombe, South </a:t>
          </a:r>
          <a:r>
            <a:rPr lang="en-GB" dirty="0" err="1"/>
            <a:t>Molton</a:t>
          </a:r>
          <a:r>
            <a:rPr lang="en-GB" dirty="0"/>
            <a:t>, Torrington</a:t>
          </a:r>
        </a:p>
        <a:p>
          <a:r>
            <a:rPr lang="en-GB" dirty="0"/>
            <a:t>Operational links with town and parish councils, VCSE, PCNs and local OND partner teams, </a:t>
          </a:r>
          <a:r>
            <a:rPr lang="en-GB" dirty="0" err="1"/>
            <a:t>i.e</a:t>
          </a:r>
          <a:r>
            <a:rPr lang="en-GB" dirty="0"/>
            <a:t> constables, H&amp;SC teams</a:t>
          </a:r>
        </a:p>
        <a:p>
          <a:r>
            <a:rPr lang="en-GB" b="1" dirty="0">
              <a:solidFill>
                <a:srgbClr val="009139"/>
              </a:solidFill>
            </a:rPr>
            <a:t>Social Prescribing and prescriber peer network, Community Developers</a:t>
          </a:r>
        </a:p>
      </dgm:t>
    </dgm:pt>
    <dgm:pt modelId="{CEDC9374-7715-4944-8049-D96E2C707FA8}" type="parTrans" cxnId="{AC7A7E48-B6B7-4FE3-BABC-D14C9233F4F6}">
      <dgm:prSet/>
      <dgm:spPr/>
      <dgm:t>
        <a:bodyPr/>
        <a:lstStyle/>
        <a:p>
          <a:endParaRPr lang="en-GB"/>
        </a:p>
      </dgm:t>
    </dgm:pt>
    <dgm:pt modelId="{632D5803-7ADD-4189-A14C-5B834ABB0AD1}" type="sibTrans" cxnId="{AC7A7E48-B6B7-4FE3-BABC-D14C9233F4F6}">
      <dgm:prSet/>
      <dgm:spPr/>
      <dgm:t>
        <a:bodyPr/>
        <a:lstStyle/>
        <a:p>
          <a:endParaRPr lang="en-GB"/>
        </a:p>
      </dgm:t>
    </dgm:pt>
    <dgm:pt modelId="{BE38DA8B-2D37-47AE-95A9-FE9DBBF82CDD}" type="pres">
      <dgm:prSet presAssocID="{76FBFC4A-EC52-4816-B21B-645E794A6C41}" presName="hierChild1" presStyleCnt="0">
        <dgm:presLayoutVars>
          <dgm:chPref val="1"/>
          <dgm:dir/>
          <dgm:animOne val="branch"/>
          <dgm:animLvl val="lvl"/>
          <dgm:resizeHandles/>
        </dgm:presLayoutVars>
      </dgm:prSet>
      <dgm:spPr/>
      <dgm:t>
        <a:bodyPr/>
        <a:lstStyle/>
        <a:p>
          <a:endParaRPr lang="en-GB"/>
        </a:p>
      </dgm:t>
    </dgm:pt>
    <dgm:pt modelId="{F14BCDD5-5909-4321-A006-3C3BA3F112D1}" type="pres">
      <dgm:prSet presAssocID="{EE6AB561-7B39-4A87-A599-6C253D3B9FDD}" presName="hierRoot1" presStyleCnt="0"/>
      <dgm:spPr/>
    </dgm:pt>
    <dgm:pt modelId="{CB602C0D-7D56-443E-BE42-21C67769B290}" type="pres">
      <dgm:prSet presAssocID="{EE6AB561-7B39-4A87-A599-6C253D3B9FDD}" presName="composite" presStyleCnt="0"/>
      <dgm:spPr/>
    </dgm:pt>
    <dgm:pt modelId="{9E0A92D2-C82E-4028-B4EC-ED5BE10F1337}" type="pres">
      <dgm:prSet presAssocID="{EE6AB561-7B39-4A87-A599-6C253D3B9FDD}" presName="background" presStyleLbl="node0" presStyleIdx="0" presStyleCnt="2"/>
      <dgm:spPr>
        <a:solidFill>
          <a:schemeClr val="tx1">
            <a:lumMod val="25000"/>
            <a:lumOff val="75000"/>
          </a:schemeClr>
        </a:solidFill>
      </dgm:spPr>
    </dgm:pt>
    <dgm:pt modelId="{1BFF388E-58B9-456D-BD3A-BF5ABEC4C118}" type="pres">
      <dgm:prSet presAssocID="{EE6AB561-7B39-4A87-A599-6C253D3B9FDD}" presName="text" presStyleLbl="fgAcc0" presStyleIdx="0" presStyleCnt="2" custScaleY="54535">
        <dgm:presLayoutVars>
          <dgm:chPref val="3"/>
        </dgm:presLayoutVars>
      </dgm:prSet>
      <dgm:spPr/>
      <dgm:t>
        <a:bodyPr/>
        <a:lstStyle/>
        <a:p>
          <a:endParaRPr lang="en-GB"/>
        </a:p>
      </dgm:t>
    </dgm:pt>
    <dgm:pt modelId="{31A632E5-F15E-47CB-92C3-1E76DEE384BC}" type="pres">
      <dgm:prSet presAssocID="{EE6AB561-7B39-4A87-A599-6C253D3B9FDD}" presName="hierChild2" presStyleCnt="0"/>
      <dgm:spPr/>
    </dgm:pt>
    <dgm:pt modelId="{A4866A03-0A28-4D75-86D9-48FEDC3CF198}" type="pres">
      <dgm:prSet presAssocID="{1FF52B49-9CC7-47DA-A288-0001C80B7102}" presName="Name10" presStyleLbl="parChTrans1D2" presStyleIdx="0" presStyleCnt="1"/>
      <dgm:spPr/>
      <dgm:t>
        <a:bodyPr/>
        <a:lstStyle/>
        <a:p>
          <a:endParaRPr lang="en-GB"/>
        </a:p>
      </dgm:t>
    </dgm:pt>
    <dgm:pt modelId="{37E2CD91-354B-4939-AFA3-41DA0EC2A8F8}" type="pres">
      <dgm:prSet presAssocID="{5765C5EF-6EA2-44A9-A06B-DED7158E9883}" presName="hierRoot2" presStyleCnt="0"/>
      <dgm:spPr/>
    </dgm:pt>
    <dgm:pt modelId="{53E22711-E48F-42FF-AF1E-3BE04A3A3498}" type="pres">
      <dgm:prSet presAssocID="{5765C5EF-6EA2-44A9-A06B-DED7158E9883}" presName="composite2" presStyleCnt="0"/>
      <dgm:spPr/>
    </dgm:pt>
    <dgm:pt modelId="{A52549E0-0EFA-46B9-AB6B-B160FA83C64C}" type="pres">
      <dgm:prSet presAssocID="{5765C5EF-6EA2-44A9-A06B-DED7158E9883}" presName="background2" presStyleLbl="node2" presStyleIdx="0" presStyleCnt="1"/>
      <dgm:spPr>
        <a:solidFill>
          <a:schemeClr val="tx1">
            <a:lumMod val="25000"/>
            <a:lumOff val="75000"/>
          </a:schemeClr>
        </a:solidFill>
      </dgm:spPr>
    </dgm:pt>
    <dgm:pt modelId="{4C3F1DC7-A7F3-4AB2-9A7E-4264ECD109F8}" type="pres">
      <dgm:prSet presAssocID="{5765C5EF-6EA2-44A9-A06B-DED7158E9883}" presName="text2" presStyleLbl="fgAcc2" presStyleIdx="0" presStyleCnt="1" custScaleX="156935" custScaleY="101188">
        <dgm:presLayoutVars>
          <dgm:chPref val="3"/>
        </dgm:presLayoutVars>
      </dgm:prSet>
      <dgm:spPr/>
      <dgm:t>
        <a:bodyPr/>
        <a:lstStyle/>
        <a:p>
          <a:endParaRPr lang="en-GB"/>
        </a:p>
      </dgm:t>
    </dgm:pt>
    <dgm:pt modelId="{ED37D4C8-4A2B-42D3-AE2D-0D0A25F4C3B8}" type="pres">
      <dgm:prSet presAssocID="{5765C5EF-6EA2-44A9-A06B-DED7158E9883}" presName="hierChild3" presStyleCnt="0"/>
      <dgm:spPr/>
    </dgm:pt>
    <dgm:pt modelId="{A38D7D12-A5D0-4270-BA13-F05366864719}" type="pres">
      <dgm:prSet presAssocID="{D70DF852-7F1B-4B3E-A423-2E0112448D15}" presName="Name17" presStyleLbl="parChTrans1D3" presStyleIdx="0" presStyleCnt="4"/>
      <dgm:spPr/>
      <dgm:t>
        <a:bodyPr/>
        <a:lstStyle/>
        <a:p>
          <a:endParaRPr lang="en-GB"/>
        </a:p>
      </dgm:t>
    </dgm:pt>
    <dgm:pt modelId="{546D2A31-D99A-4D22-A73A-735F3F931E57}" type="pres">
      <dgm:prSet presAssocID="{0A4B3A46-A221-439E-8A4C-7898B683171B}" presName="hierRoot3" presStyleCnt="0"/>
      <dgm:spPr/>
    </dgm:pt>
    <dgm:pt modelId="{BA075048-FB13-4661-AA6E-3F84337BFE6B}" type="pres">
      <dgm:prSet presAssocID="{0A4B3A46-A221-439E-8A4C-7898B683171B}" presName="composite3" presStyleCnt="0"/>
      <dgm:spPr/>
    </dgm:pt>
    <dgm:pt modelId="{2378FE0C-B4E6-4B75-8B70-DE702F1ED5A8}" type="pres">
      <dgm:prSet presAssocID="{0A4B3A46-A221-439E-8A4C-7898B683171B}" presName="background3" presStyleLbl="node3" presStyleIdx="0" presStyleCnt="4"/>
      <dgm:spPr/>
    </dgm:pt>
    <dgm:pt modelId="{E32BC952-A259-4DD0-ADC5-9228F6399ADE}" type="pres">
      <dgm:prSet presAssocID="{0A4B3A46-A221-439E-8A4C-7898B683171B}" presName="text3" presStyleLbl="fgAcc3" presStyleIdx="0" presStyleCnt="4">
        <dgm:presLayoutVars>
          <dgm:chPref val="3"/>
        </dgm:presLayoutVars>
      </dgm:prSet>
      <dgm:spPr/>
      <dgm:t>
        <a:bodyPr/>
        <a:lstStyle/>
        <a:p>
          <a:endParaRPr lang="en-GB"/>
        </a:p>
      </dgm:t>
    </dgm:pt>
    <dgm:pt modelId="{1A4E3D66-EB92-4126-8D94-5734919172DF}" type="pres">
      <dgm:prSet presAssocID="{0A4B3A46-A221-439E-8A4C-7898B683171B}" presName="hierChild4" presStyleCnt="0"/>
      <dgm:spPr/>
    </dgm:pt>
    <dgm:pt modelId="{F8F8C3B0-5D35-4820-84B1-0F5D9AF7455D}" type="pres">
      <dgm:prSet presAssocID="{1AD02534-6A91-400A-9DAE-96B597C00D6E}" presName="Name23" presStyleLbl="parChTrans1D4" presStyleIdx="0" presStyleCnt="3"/>
      <dgm:spPr/>
      <dgm:t>
        <a:bodyPr/>
        <a:lstStyle/>
        <a:p>
          <a:endParaRPr lang="en-GB"/>
        </a:p>
      </dgm:t>
    </dgm:pt>
    <dgm:pt modelId="{254199A0-57BD-4824-BF0C-2F677A5D7711}" type="pres">
      <dgm:prSet presAssocID="{6338B279-5244-439D-9158-7BC83148A235}" presName="hierRoot4" presStyleCnt="0"/>
      <dgm:spPr/>
    </dgm:pt>
    <dgm:pt modelId="{D6728E5C-55E9-409C-978B-BFCD56F6D489}" type="pres">
      <dgm:prSet presAssocID="{6338B279-5244-439D-9158-7BC83148A235}" presName="composite4" presStyleCnt="0"/>
      <dgm:spPr/>
    </dgm:pt>
    <dgm:pt modelId="{2B86BC7B-EF9E-4F18-8D93-019E146F4097}" type="pres">
      <dgm:prSet presAssocID="{6338B279-5244-439D-9158-7BC83148A235}" presName="background4" presStyleLbl="node4" presStyleIdx="0" presStyleCnt="3"/>
      <dgm:spPr/>
    </dgm:pt>
    <dgm:pt modelId="{6F6E73E8-5F4D-4904-9072-384F4760480D}" type="pres">
      <dgm:prSet presAssocID="{6338B279-5244-439D-9158-7BC83148A235}" presName="text4" presStyleLbl="fgAcc4" presStyleIdx="0" presStyleCnt="3" custLinFactNeighborX="-196" custLinFactNeighborY="-4299">
        <dgm:presLayoutVars>
          <dgm:chPref val="3"/>
        </dgm:presLayoutVars>
      </dgm:prSet>
      <dgm:spPr/>
      <dgm:t>
        <a:bodyPr/>
        <a:lstStyle/>
        <a:p>
          <a:endParaRPr lang="en-GB"/>
        </a:p>
      </dgm:t>
    </dgm:pt>
    <dgm:pt modelId="{3595EFDC-D79A-4CD5-AD30-467D26708583}" type="pres">
      <dgm:prSet presAssocID="{6338B279-5244-439D-9158-7BC83148A235}" presName="hierChild5" presStyleCnt="0"/>
      <dgm:spPr/>
    </dgm:pt>
    <dgm:pt modelId="{C8736028-E7A7-4959-A0DE-61C2712418C2}" type="pres">
      <dgm:prSet presAssocID="{859C295E-D54A-408B-9526-13E22F783180}" presName="Name23" presStyleLbl="parChTrans1D4" presStyleIdx="1" presStyleCnt="3"/>
      <dgm:spPr/>
      <dgm:t>
        <a:bodyPr/>
        <a:lstStyle/>
        <a:p>
          <a:endParaRPr lang="en-GB"/>
        </a:p>
      </dgm:t>
    </dgm:pt>
    <dgm:pt modelId="{590D45C0-5BF4-4E2B-8B28-1C2CB7605DBF}" type="pres">
      <dgm:prSet presAssocID="{36545282-259D-4CD5-AC13-62C0115F282D}" presName="hierRoot4" presStyleCnt="0"/>
      <dgm:spPr/>
    </dgm:pt>
    <dgm:pt modelId="{ACBD4F7A-5516-46CA-84E5-34B9DF4C6C14}" type="pres">
      <dgm:prSet presAssocID="{36545282-259D-4CD5-AC13-62C0115F282D}" presName="composite4" presStyleCnt="0"/>
      <dgm:spPr/>
    </dgm:pt>
    <dgm:pt modelId="{B61712A3-940E-4BB3-9588-2217539C5830}" type="pres">
      <dgm:prSet presAssocID="{36545282-259D-4CD5-AC13-62C0115F282D}" presName="background4" presStyleLbl="node4" presStyleIdx="1" presStyleCnt="3"/>
      <dgm:spPr/>
    </dgm:pt>
    <dgm:pt modelId="{BE220BC6-B204-41D5-8FC1-A42122B1BF9C}" type="pres">
      <dgm:prSet presAssocID="{36545282-259D-4CD5-AC13-62C0115F282D}" presName="text4" presStyleLbl="fgAcc4" presStyleIdx="1" presStyleCnt="3">
        <dgm:presLayoutVars>
          <dgm:chPref val="3"/>
        </dgm:presLayoutVars>
      </dgm:prSet>
      <dgm:spPr/>
      <dgm:t>
        <a:bodyPr/>
        <a:lstStyle/>
        <a:p>
          <a:endParaRPr lang="en-GB"/>
        </a:p>
      </dgm:t>
    </dgm:pt>
    <dgm:pt modelId="{02C153A4-02FF-43B4-B855-F4A2D9CB4698}" type="pres">
      <dgm:prSet presAssocID="{36545282-259D-4CD5-AC13-62C0115F282D}" presName="hierChild5" presStyleCnt="0"/>
      <dgm:spPr/>
    </dgm:pt>
    <dgm:pt modelId="{4988BD30-17E2-41A5-9D01-3C237B0CF9D0}" type="pres">
      <dgm:prSet presAssocID="{CA0C3C1F-CA7C-4FFC-9ED5-1F6DD7056691}" presName="Name23" presStyleLbl="parChTrans1D4" presStyleIdx="2" presStyleCnt="3"/>
      <dgm:spPr/>
      <dgm:t>
        <a:bodyPr/>
        <a:lstStyle/>
        <a:p>
          <a:endParaRPr lang="en-GB"/>
        </a:p>
      </dgm:t>
    </dgm:pt>
    <dgm:pt modelId="{1F425B3E-5457-41A8-B54B-D515B568F577}" type="pres">
      <dgm:prSet presAssocID="{B7ACAAA3-D8C0-498D-8B4D-8E646E0D3980}" presName="hierRoot4" presStyleCnt="0"/>
      <dgm:spPr/>
    </dgm:pt>
    <dgm:pt modelId="{96EAE32C-4636-456C-BA0B-4F7F90592F7E}" type="pres">
      <dgm:prSet presAssocID="{B7ACAAA3-D8C0-498D-8B4D-8E646E0D3980}" presName="composite4" presStyleCnt="0"/>
      <dgm:spPr/>
    </dgm:pt>
    <dgm:pt modelId="{6F3E0B4E-FB98-4F94-B819-828C5ABB0175}" type="pres">
      <dgm:prSet presAssocID="{B7ACAAA3-D8C0-498D-8B4D-8E646E0D3980}" presName="background4" presStyleLbl="node4" presStyleIdx="2" presStyleCnt="3"/>
      <dgm:spPr/>
    </dgm:pt>
    <dgm:pt modelId="{B0E9A248-D4A7-4DFC-A14E-11464A640995}" type="pres">
      <dgm:prSet presAssocID="{B7ACAAA3-D8C0-498D-8B4D-8E646E0D3980}" presName="text4" presStyleLbl="fgAcc4" presStyleIdx="2" presStyleCnt="3">
        <dgm:presLayoutVars>
          <dgm:chPref val="3"/>
        </dgm:presLayoutVars>
      </dgm:prSet>
      <dgm:spPr/>
      <dgm:t>
        <a:bodyPr/>
        <a:lstStyle/>
        <a:p>
          <a:endParaRPr lang="en-GB"/>
        </a:p>
      </dgm:t>
    </dgm:pt>
    <dgm:pt modelId="{52E7C77E-75FD-431F-8416-6C3186834754}" type="pres">
      <dgm:prSet presAssocID="{B7ACAAA3-D8C0-498D-8B4D-8E646E0D3980}" presName="hierChild5" presStyleCnt="0"/>
      <dgm:spPr/>
    </dgm:pt>
    <dgm:pt modelId="{48BAF579-8C36-43F4-A616-A9A57A422FC5}" type="pres">
      <dgm:prSet presAssocID="{4A0B825E-46F7-4359-83D4-3BB1E3D29313}" presName="Name17" presStyleLbl="parChTrans1D3" presStyleIdx="1" presStyleCnt="4"/>
      <dgm:spPr/>
      <dgm:t>
        <a:bodyPr/>
        <a:lstStyle/>
        <a:p>
          <a:endParaRPr lang="en-GB"/>
        </a:p>
      </dgm:t>
    </dgm:pt>
    <dgm:pt modelId="{5B46CB6D-970B-4CC6-9E54-156622D30AFF}" type="pres">
      <dgm:prSet presAssocID="{E9803B54-85A0-4042-99AA-BA4AA014EA23}" presName="hierRoot3" presStyleCnt="0"/>
      <dgm:spPr/>
    </dgm:pt>
    <dgm:pt modelId="{2CBAC4CF-15F0-44E2-ADBA-2BF85AD8ADE2}" type="pres">
      <dgm:prSet presAssocID="{E9803B54-85A0-4042-99AA-BA4AA014EA23}" presName="composite3" presStyleCnt="0"/>
      <dgm:spPr/>
    </dgm:pt>
    <dgm:pt modelId="{F12C753D-1D60-442A-B005-13D027822FF7}" type="pres">
      <dgm:prSet presAssocID="{E9803B54-85A0-4042-99AA-BA4AA014EA23}" presName="background3" presStyleLbl="node3" presStyleIdx="1" presStyleCnt="4"/>
      <dgm:spPr>
        <a:solidFill>
          <a:srgbClr val="92D050"/>
        </a:solidFill>
      </dgm:spPr>
    </dgm:pt>
    <dgm:pt modelId="{547C2195-B261-41FB-962D-13A2A7E63B56}" type="pres">
      <dgm:prSet presAssocID="{E9803B54-85A0-4042-99AA-BA4AA014EA23}" presName="text3" presStyleLbl="fgAcc3" presStyleIdx="1" presStyleCnt="4" custScaleY="123316">
        <dgm:presLayoutVars>
          <dgm:chPref val="3"/>
        </dgm:presLayoutVars>
      </dgm:prSet>
      <dgm:spPr/>
      <dgm:t>
        <a:bodyPr/>
        <a:lstStyle/>
        <a:p>
          <a:endParaRPr lang="en-GB"/>
        </a:p>
      </dgm:t>
    </dgm:pt>
    <dgm:pt modelId="{EEFB8E3C-82E5-4045-B5E1-68AF9CBD512F}" type="pres">
      <dgm:prSet presAssocID="{E9803B54-85A0-4042-99AA-BA4AA014EA23}" presName="hierChild4" presStyleCnt="0"/>
      <dgm:spPr/>
    </dgm:pt>
    <dgm:pt modelId="{7C7826FC-3B47-49A9-934F-0E2F5DC5148C}" type="pres">
      <dgm:prSet presAssocID="{0CC5D827-4CCC-417F-8795-EB0CCD594B85}" presName="Name17" presStyleLbl="parChTrans1D3" presStyleIdx="2" presStyleCnt="4"/>
      <dgm:spPr/>
      <dgm:t>
        <a:bodyPr/>
        <a:lstStyle/>
        <a:p>
          <a:endParaRPr lang="en-GB"/>
        </a:p>
      </dgm:t>
    </dgm:pt>
    <dgm:pt modelId="{D0E1F28C-8026-4689-83BA-92C9657C2B71}" type="pres">
      <dgm:prSet presAssocID="{517491CA-2D33-4152-B142-41F78B8E06F2}" presName="hierRoot3" presStyleCnt="0"/>
      <dgm:spPr/>
    </dgm:pt>
    <dgm:pt modelId="{CBBDC59D-4FD0-4192-9DEE-DE157F73B097}" type="pres">
      <dgm:prSet presAssocID="{517491CA-2D33-4152-B142-41F78B8E06F2}" presName="composite3" presStyleCnt="0"/>
      <dgm:spPr/>
    </dgm:pt>
    <dgm:pt modelId="{B9E15589-BEDC-4560-B452-1910BC209E83}" type="pres">
      <dgm:prSet presAssocID="{517491CA-2D33-4152-B142-41F78B8E06F2}" presName="background3" presStyleLbl="node3" presStyleIdx="2" presStyleCnt="4"/>
      <dgm:spPr>
        <a:solidFill>
          <a:srgbClr val="92D050"/>
        </a:solidFill>
      </dgm:spPr>
    </dgm:pt>
    <dgm:pt modelId="{EF499FC5-6024-48C1-AE10-6E978B7EED89}" type="pres">
      <dgm:prSet presAssocID="{517491CA-2D33-4152-B142-41F78B8E06F2}" presName="text3" presStyleLbl="fgAcc3" presStyleIdx="2" presStyleCnt="4" custScaleY="159932">
        <dgm:presLayoutVars>
          <dgm:chPref val="3"/>
        </dgm:presLayoutVars>
      </dgm:prSet>
      <dgm:spPr/>
      <dgm:t>
        <a:bodyPr/>
        <a:lstStyle/>
        <a:p>
          <a:endParaRPr lang="en-GB"/>
        </a:p>
      </dgm:t>
    </dgm:pt>
    <dgm:pt modelId="{4D7BCC5C-97CA-4DD9-8641-E5B0917D364E}" type="pres">
      <dgm:prSet presAssocID="{517491CA-2D33-4152-B142-41F78B8E06F2}" presName="hierChild4" presStyleCnt="0"/>
      <dgm:spPr/>
    </dgm:pt>
    <dgm:pt modelId="{CABF78E3-692E-48F6-9F1C-4999FBF2C0BC}" type="pres">
      <dgm:prSet presAssocID="{D0F9A536-1E0D-40B4-A9DD-BD8A6C91568F}" presName="Name17" presStyleLbl="parChTrans1D3" presStyleIdx="3" presStyleCnt="4"/>
      <dgm:spPr/>
      <dgm:t>
        <a:bodyPr/>
        <a:lstStyle/>
        <a:p>
          <a:endParaRPr lang="en-GB"/>
        </a:p>
      </dgm:t>
    </dgm:pt>
    <dgm:pt modelId="{A15B7067-5893-41F2-877A-F50CEE5F2AF3}" type="pres">
      <dgm:prSet presAssocID="{89EC0489-0BF3-4FC0-8899-F7392170DE59}" presName="hierRoot3" presStyleCnt="0"/>
      <dgm:spPr/>
    </dgm:pt>
    <dgm:pt modelId="{3D38252C-7B99-4388-B160-5080EC61E838}" type="pres">
      <dgm:prSet presAssocID="{89EC0489-0BF3-4FC0-8899-F7392170DE59}" presName="composite3" presStyleCnt="0"/>
      <dgm:spPr/>
    </dgm:pt>
    <dgm:pt modelId="{274E5DD4-9263-4CBC-9C7E-8B91CA726ABF}" type="pres">
      <dgm:prSet presAssocID="{89EC0489-0BF3-4FC0-8899-F7392170DE59}" presName="background3" presStyleLbl="node3" presStyleIdx="3" presStyleCnt="4"/>
      <dgm:spPr>
        <a:solidFill>
          <a:srgbClr val="92D050"/>
        </a:solidFill>
      </dgm:spPr>
    </dgm:pt>
    <dgm:pt modelId="{00331675-37FD-4397-97DC-0A118B79580E}" type="pres">
      <dgm:prSet presAssocID="{89EC0489-0BF3-4FC0-8899-F7392170DE59}" presName="text3" presStyleLbl="fgAcc3" presStyleIdx="3" presStyleCnt="4" custScaleY="123316">
        <dgm:presLayoutVars>
          <dgm:chPref val="3"/>
        </dgm:presLayoutVars>
      </dgm:prSet>
      <dgm:spPr/>
      <dgm:t>
        <a:bodyPr/>
        <a:lstStyle/>
        <a:p>
          <a:endParaRPr lang="en-GB"/>
        </a:p>
      </dgm:t>
    </dgm:pt>
    <dgm:pt modelId="{E42FD5A9-4F84-4EEF-A5F2-AD1EA2A79CDA}" type="pres">
      <dgm:prSet presAssocID="{89EC0489-0BF3-4FC0-8899-F7392170DE59}" presName="hierChild4" presStyleCnt="0"/>
      <dgm:spPr/>
    </dgm:pt>
    <dgm:pt modelId="{36888520-DF0C-43BB-8026-99015DBD80F9}" type="pres">
      <dgm:prSet presAssocID="{1571B378-A2C9-4950-839E-FE0EBD5AD190}" presName="hierRoot1" presStyleCnt="0"/>
      <dgm:spPr/>
    </dgm:pt>
    <dgm:pt modelId="{E6859BBE-4887-473A-9E0C-BE6FBC4156AB}" type="pres">
      <dgm:prSet presAssocID="{1571B378-A2C9-4950-839E-FE0EBD5AD190}" presName="composite" presStyleCnt="0"/>
      <dgm:spPr/>
    </dgm:pt>
    <dgm:pt modelId="{1A62E8C0-183F-415E-A5B1-904814C25BD9}" type="pres">
      <dgm:prSet presAssocID="{1571B378-A2C9-4950-839E-FE0EBD5AD190}" presName="background" presStyleLbl="node0" presStyleIdx="1" presStyleCnt="2"/>
      <dgm:spPr>
        <a:solidFill>
          <a:srgbClr val="92D050"/>
        </a:solidFill>
      </dgm:spPr>
    </dgm:pt>
    <dgm:pt modelId="{50529717-03C6-4234-8BFD-CE63FEB951E2}" type="pres">
      <dgm:prSet presAssocID="{1571B378-A2C9-4950-839E-FE0EBD5AD190}" presName="text" presStyleLbl="fgAcc0" presStyleIdx="1" presStyleCnt="2" custScaleX="267575" custScaleY="142588" custLinFactX="-7858" custLinFactY="200000" custLinFactNeighborX="-100000" custLinFactNeighborY="259591">
        <dgm:presLayoutVars>
          <dgm:chPref val="3"/>
        </dgm:presLayoutVars>
      </dgm:prSet>
      <dgm:spPr/>
      <dgm:t>
        <a:bodyPr/>
        <a:lstStyle/>
        <a:p>
          <a:endParaRPr lang="en-GB"/>
        </a:p>
      </dgm:t>
    </dgm:pt>
    <dgm:pt modelId="{8177400C-E800-414C-AF7E-CF25A639B5D8}" type="pres">
      <dgm:prSet presAssocID="{1571B378-A2C9-4950-839E-FE0EBD5AD190}" presName="hierChild2" presStyleCnt="0"/>
      <dgm:spPr/>
    </dgm:pt>
  </dgm:ptLst>
  <dgm:cxnLst>
    <dgm:cxn modelId="{52EDAA29-7B3A-4A6B-96A3-B142ED346B0B}" type="presOf" srcId="{517491CA-2D33-4152-B142-41F78B8E06F2}" destId="{EF499FC5-6024-48C1-AE10-6E978B7EED89}" srcOrd="0" destOrd="0" presId="urn:microsoft.com/office/officeart/2005/8/layout/hierarchy1"/>
    <dgm:cxn modelId="{D4E1A552-D594-4783-9F38-501469C3D251}" type="presOf" srcId="{5765C5EF-6EA2-44A9-A06B-DED7158E9883}" destId="{4C3F1DC7-A7F3-4AB2-9A7E-4264ECD109F8}" srcOrd="0" destOrd="0" presId="urn:microsoft.com/office/officeart/2005/8/layout/hierarchy1"/>
    <dgm:cxn modelId="{AC7A7E48-B6B7-4FE3-BABC-D14C9233F4F6}" srcId="{76FBFC4A-EC52-4816-B21B-645E794A6C41}" destId="{1571B378-A2C9-4950-839E-FE0EBD5AD190}" srcOrd="1" destOrd="0" parTransId="{CEDC9374-7715-4944-8049-D96E2C707FA8}" sibTransId="{632D5803-7ADD-4189-A14C-5B834ABB0AD1}"/>
    <dgm:cxn modelId="{7804E3BE-A74C-4685-BDF6-2C86FA72C797}" srcId="{0A4B3A46-A221-439E-8A4C-7898B683171B}" destId="{6338B279-5244-439D-9158-7BC83148A235}" srcOrd="0" destOrd="0" parTransId="{1AD02534-6A91-400A-9DAE-96B597C00D6E}" sibTransId="{E837C3CF-373D-4D22-AF94-321A8673AA65}"/>
    <dgm:cxn modelId="{98906935-97F2-46BD-ADCF-DFE6F7F73E93}" type="presOf" srcId="{859C295E-D54A-408B-9526-13E22F783180}" destId="{C8736028-E7A7-4959-A0DE-61C2712418C2}" srcOrd="0" destOrd="0" presId="urn:microsoft.com/office/officeart/2005/8/layout/hierarchy1"/>
    <dgm:cxn modelId="{BC2D7434-5D8C-4C03-8224-F0483FA90223}" srcId="{5765C5EF-6EA2-44A9-A06B-DED7158E9883}" destId="{0A4B3A46-A221-439E-8A4C-7898B683171B}" srcOrd="0" destOrd="0" parTransId="{D70DF852-7F1B-4B3E-A423-2E0112448D15}" sibTransId="{75A2ACA5-F6E5-4DF7-8650-5CDC20232713}"/>
    <dgm:cxn modelId="{567E061E-E1EB-4BF0-AC5C-E3162C0A73A6}" type="presOf" srcId="{D70DF852-7F1B-4B3E-A423-2E0112448D15}" destId="{A38D7D12-A5D0-4270-BA13-F05366864719}" srcOrd="0" destOrd="0" presId="urn:microsoft.com/office/officeart/2005/8/layout/hierarchy1"/>
    <dgm:cxn modelId="{746D80FD-9CF3-40AE-93EA-7AA0B0516B8F}" type="presOf" srcId="{B7ACAAA3-D8C0-498D-8B4D-8E646E0D3980}" destId="{B0E9A248-D4A7-4DFC-A14E-11464A640995}" srcOrd="0" destOrd="0" presId="urn:microsoft.com/office/officeart/2005/8/layout/hierarchy1"/>
    <dgm:cxn modelId="{CDBF7160-48D3-4EB0-9DA7-82627045FEBD}" type="presOf" srcId="{6338B279-5244-439D-9158-7BC83148A235}" destId="{6F6E73E8-5F4D-4904-9072-384F4760480D}" srcOrd="0" destOrd="0" presId="urn:microsoft.com/office/officeart/2005/8/layout/hierarchy1"/>
    <dgm:cxn modelId="{A0F08625-EF79-4A76-BB2C-9F5B83047526}" type="presOf" srcId="{EE6AB561-7B39-4A87-A599-6C253D3B9FDD}" destId="{1BFF388E-58B9-456D-BD3A-BF5ABEC4C118}" srcOrd="0" destOrd="0" presId="urn:microsoft.com/office/officeart/2005/8/layout/hierarchy1"/>
    <dgm:cxn modelId="{D835EA66-50F5-424E-8F4A-774FC4AC9765}" type="presOf" srcId="{D0F9A536-1E0D-40B4-A9DD-BD8A6C91568F}" destId="{CABF78E3-692E-48F6-9F1C-4999FBF2C0BC}" srcOrd="0" destOrd="0" presId="urn:microsoft.com/office/officeart/2005/8/layout/hierarchy1"/>
    <dgm:cxn modelId="{7A738651-5C38-4FCF-8D1F-31F81A5FA9B1}" type="presOf" srcId="{76FBFC4A-EC52-4816-B21B-645E794A6C41}" destId="{BE38DA8B-2D37-47AE-95A9-FE9DBBF82CDD}" srcOrd="0" destOrd="0" presId="urn:microsoft.com/office/officeart/2005/8/layout/hierarchy1"/>
    <dgm:cxn modelId="{AF44CC2E-5D55-4E59-9A2E-6DE0FFE82BF3}" type="presOf" srcId="{1FF52B49-9CC7-47DA-A288-0001C80B7102}" destId="{A4866A03-0A28-4D75-86D9-48FEDC3CF198}" srcOrd="0" destOrd="0" presId="urn:microsoft.com/office/officeart/2005/8/layout/hierarchy1"/>
    <dgm:cxn modelId="{D584C3F0-15C2-4B82-8718-3040F47C12AC}" type="presOf" srcId="{1571B378-A2C9-4950-839E-FE0EBD5AD190}" destId="{50529717-03C6-4234-8BFD-CE63FEB951E2}" srcOrd="0" destOrd="0" presId="urn:microsoft.com/office/officeart/2005/8/layout/hierarchy1"/>
    <dgm:cxn modelId="{46C729D2-332B-43D9-8DEA-17CF86EC9B4B}" type="presOf" srcId="{36545282-259D-4CD5-AC13-62C0115F282D}" destId="{BE220BC6-B204-41D5-8FC1-A42122B1BF9C}" srcOrd="0" destOrd="0" presId="urn:microsoft.com/office/officeart/2005/8/layout/hierarchy1"/>
    <dgm:cxn modelId="{72C8CC9B-8692-4211-880A-0E28D34F78E2}" type="presOf" srcId="{1AD02534-6A91-400A-9DAE-96B597C00D6E}" destId="{F8F8C3B0-5D35-4820-84B1-0F5D9AF7455D}" srcOrd="0" destOrd="0" presId="urn:microsoft.com/office/officeart/2005/8/layout/hierarchy1"/>
    <dgm:cxn modelId="{93862CC1-0846-4B20-B8F6-D5063F30F18D}" type="presOf" srcId="{89EC0489-0BF3-4FC0-8899-F7392170DE59}" destId="{00331675-37FD-4397-97DC-0A118B79580E}" srcOrd="0" destOrd="0" presId="urn:microsoft.com/office/officeart/2005/8/layout/hierarchy1"/>
    <dgm:cxn modelId="{668EE196-70A7-4CCB-9C50-4DCD70C5A1FA}" srcId="{5765C5EF-6EA2-44A9-A06B-DED7158E9883}" destId="{89EC0489-0BF3-4FC0-8899-F7392170DE59}" srcOrd="3" destOrd="0" parTransId="{D0F9A536-1E0D-40B4-A9DD-BD8A6C91568F}" sibTransId="{B592CC1D-B202-40BC-827F-F15A1AF1A239}"/>
    <dgm:cxn modelId="{20099C66-A515-4DD7-9FA9-72027F4D8797}" type="presOf" srcId="{E9803B54-85A0-4042-99AA-BA4AA014EA23}" destId="{547C2195-B261-41FB-962D-13A2A7E63B56}" srcOrd="0" destOrd="0" presId="urn:microsoft.com/office/officeart/2005/8/layout/hierarchy1"/>
    <dgm:cxn modelId="{127D54AF-1108-4ACC-887C-77481E0B55B7}" srcId="{76FBFC4A-EC52-4816-B21B-645E794A6C41}" destId="{EE6AB561-7B39-4A87-A599-6C253D3B9FDD}" srcOrd="0" destOrd="0" parTransId="{BD589C9F-F5A5-4707-B64C-C1DA53654D29}" sibTransId="{8F8338BC-90A4-428A-B8D7-959418248D87}"/>
    <dgm:cxn modelId="{4CF795D4-7C3C-47F5-ACDC-3092AF6DA105}" type="presOf" srcId="{CA0C3C1F-CA7C-4FFC-9ED5-1F6DD7056691}" destId="{4988BD30-17E2-41A5-9D01-3C237B0CF9D0}" srcOrd="0" destOrd="0" presId="urn:microsoft.com/office/officeart/2005/8/layout/hierarchy1"/>
    <dgm:cxn modelId="{234B8A50-DB0C-45B4-88C9-7D32D7CAD864}" srcId="{EE6AB561-7B39-4A87-A599-6C253D3B9FDD}" destId="{5765C5EF-6EA2-44A9-A06B-DED7158E9883}" srcOrd="0" destOrd="0" parTransId="{1FF52B49-9CC7-47DA-A288-0001C80B7102}" sibTransId="{EF818557-0C8B-481C-8675-833FFA68D196}"/>
    <dgm:cxn modelId="{54157435-FE24-4A86-8C95-2129637316A4}" srcId="{6338B279-5244-439D-9158-7BC83148A235}" destId="{B7ACAAA3-D8C0-498D-8B4D-8E646E0D3980}" srcOrd="1" destOrd="0" parTransId="{CA0C3C1F-CA7C-4FFC-9ED5-1F6DD7056691}" sibTransId="{9C680847-B392-456A-BA7F-A319F3D19BAC}"/>
    <dgm:cxn modelId="{86B437AC-8501-4C07-AC50-F5FC47CF756E}" type="presOf" srcId="{4A0B825E-46F7-4359-83D4-3BB1E3D29313}" destId="{48BAF579-8C36-43F4-A616-A9A57A422FC5}" srcOrd="0" destOrd="0" presId="urn:microsoft.com/office/officeart/2005/8/layout/hierarchy1"/>
    <dgm:cxn modelId="{91ACA704-A721-460F-93BC-539080A2DA48}" srcId="{6338B279-5244-439D-9158-7BC83148A235}" destId="{36545282-259D-4CD5-AC13-62C0115F282D}" srcOrd="0" destOrd="0" parTransId="{859C295E-D54A-408B-9526-13E22F783180}" sibTransId="{39FE5EBF-22A9-46F2-B6FC-C9832E65EBE4}"/>
    <dgm:cxn modelId="{AB0767B1-FFFF-45FA-90A8-90DF28AB407D}" srcId="{5765C5EF-6EA2-44A9-A06B-DED7158E9883}" destId="{E9803B54-85A0-4042-99AA-BA4AA014EA23}" srcOrd="1" destOrd="0" parTransId="{4A0B825E-46F7-4359-83D4-3BB1E3D29313}" sibTransId="{3603B028-DD6F-4C21-9780-DF0C04D67B5B}"/>
    <dgm:cxn modelId="{1648F75E-2258-4C07-AF3C-FE636E6A3296}" type="presOf" srcId="{0CC5D827-4CCC-417F-8795-EB0CCD594B85}" destId="{7C7826FC-3B47-49A9-934F-0E2F5DC5148C}" srcOrd="0" destOrd="0" presId="urn:microsoft.com/office/officeart/2005/8/layout/hierarchy1"/>
    <dgm:cxn modelId="{7459FE86-2136-47F8-A52E-694480B0754C}" type="presOf" srcId="{0A4B3A46-A221-439E-8A4C-7898B683171B}" destId="{E32BC952-A259-4DD0-ADC5-9228F6399ADE}" srcOrd="0" destOrd="0" presId="urn:microsoft.com/office/officeart/2005/8/layout/hierarchy1"/>
    <dgm:cxn modelId="{6096F3ED-41BB-4117-8B6B-D1D7B33DA505}" srcId="{5765C5EF-6EA2-44A9-A06B-DED7158E9883}" destId="{517491CA-2D33-4152-B142-41F78B8E06F2}" srcOrd="2" destOrd="0" parTransId="{0CC5D827-4CCC-417F-8795-EB0CCD594B85}" sibTransId="{31CD2F4C-9B3A-4778-AEF6-AEB50D24B14C}"/>
    <dgm:cxn modelId="{754232B7-5134-4244-A80C-7700E24A88AA}" type="presParOf" srcId="{BE38DA8B-2D37-47AE-95A9-FE9DBBF82CDD}" destId="{F14BCDD5-5909-4321-A006-3C3BA3F112D1}" srcOrd="0" destOrd="0" presId="urn:microsoft.com/office/officeart/2005/8/layout/hierarchy1"/>
    <dgm:cxn modelId="{E54A54F6-942A-4094-8EAB-044392BACADC}" type="presParOf" srcId="{F14BCDD5-5909-4321-A006-3C3BA3F112D1}" destId="{CB602C0D-7D56-443E-BE42-21C67769B290}" srcOrd="0" destOrd="0" presId="urn:microsoft.com/office/officeart/2005/8/layout/hierarchy1"/>
    <dgm:cxn modelId="{6DFF0B53-F775-4582-BE19-B7783DA1468A}" type="presParOf" srcId="{CB602C0D-7D56-443E-BE42-21C67769B290}" destId="{9E0A92D2-C82E-4028-B4EC-ED5BE10F1337}" srcOrd="0" destOrd="0" presId="urn:microsoft.com/office/officeart/2005/8/layout/hierarchy1"/>
    <dgm:cxn modelId="{145DB716-FCD0-429C-AB04-8C1400AF2337}" type="presParOf" srcId="{CB602C0D-7D56-443E-BE42-21C67769B290}" destId="{1BFF388E-58B9-456D-BD3A-BF5ABEC4C118}" srcOrd="1" destOrd="0" presId="urn:microsoft.com/office/officeart/2005/8/layout/hierarchy1"/>
    <dgm:cxn modelId="{9EC9B055-B2CD-4EEE-9CC5-2740C1CB17A4}" type="presParOf" srcId="{F14BCDD5-5909-4321-A006-3C3BA3F112D1}" destId="{31A632E5-F15E-47CB-92C3-1E76DEE384BC}" srcOrd="1" destOrd="0" presId="urn:microsoft.com/office/officeart/2005/8/layout/hierarchy1"/>
    <dgm:cxn modelId="{DC5E96D7-D233-4A8A-8C89-68EBBE9590F0}" type="presParOf" srcId="{31A632E5-F15E-47CB-92C3-1E76DEE384BC}" destId="{A4866A03-0A28-4D75-86D9-48FEDC3CF198}" srcOrd="0" destOrd="0" presId="urn:microsoft.com/office/officeart/2005/8/layout/hierarchy1"/>
    <dgm:cxn modelId="{C94A5E7D-B3F5-4D4B-9681-C9ECD7C42912}" type="presParOf" srcId="{31A632E5-F15E-47CB-92C3-1E76DEE384BC}" destId="{37E2CD91-354B-4939-AFA3-41DA0EC2A8F8}" srcOrd="1" destOrd="0" presId="urn:microsoft.com/office/officeart/2005/8/layout/hierarchy1"/>
    <dgm:cxn modelId="{87500459-706D-4244-BF7B-8AA64E2954F2}" type="presParOf" srcId="{37E2CD91-354B-4939-AFA3-41DA0EC2A8F8}" destId="{53E22711-E48F-42FF-AF1E-3BE04A3A3498}" srcOrd="0" destOrd="0" presId="urn:microsoft.com/office/officeart/2005/8/layout/hierarchy1"/>
    <dgm:cxn modelId="{3738AC06-6752-4A74-8905-74BB084F8960}" type="presParOf" srcId="{53E22711-E48F-42FF-AF1E-3BE04A3A3498}" destId="{A52549E0-0EFA-46B9-AB6B-B160FA83C64C}" srcOrd="0" destOrd="0" presId="urn:microsoft.com/office/officeart/2005/8/layout/hierarchy1"/>
    <dgm:cxn modelId="{771DAA26-E135-4215-94B6-C7362AB89E1E}" type="presParOf" srcId="{53E22711-E48F-42FF-AF1E-3BE04A3A3498}" destId="{4C3F1DC7-A7F3-4AB2-9A7E-4264ECD109F8}" srcOrd="1" destOrd="0" presId="urn:microsoft.com/office/officeart/2005/8/layout/hierarchy1"/>
    <dgm:cxn modelId="{C4E383CC-9F4E-4A6A-998B-E0BA7FAA61BE}" type="presParOf" srcId="{37E2CD91-354B-4939-AFA3-41DA0EC2A8F8}" destId="{ED37D4C8-4A2B-42D3-AE2D-0D0A25F4C3B8}" srcOrd="1" destOrd="0" presId="urn:microsoft.com/office/officeart/2005/8/layout/hierarchy1"/>
    <dgm:cxn modelId="{0B1CB60A-5ECE-4221-8149-920E26712AA4}" type="presParOf" srcId="{ED37D4C8-4A2B-42D3-AE2D-0D0A25F4C3B8}" destId="{A38D7D12-A5D0-4270-BA13-F05366864719}" srcOrd="0" destOrd="0" presId="urn:microsoft.com/office/officeart/2005/8/layout/hierarchy1"/>
    <dgm:cxn modelId="{344D45F7-E2F0-42DA-BC04-01BC75146A54}" type="presParOf" srcId="{ED37D4C8-4A2B-42D3-AE2D-0D0A25F4C3B8}" destId="{546D2A31-D99A-4D22-A73A-735F3F931E57}" srcOrd="1" destOrd="0" presId="urn:microsoft.com/office/officeart/2005/8/layout/hierarchy1"/>
    <dgm:cxn modelId="{4D64AE29-B924-4D2E-98DD-E44E2B269EA7}" type="presParOf" srcId="{546D2A31-D99A-4D22-A73A-735F3F931E57}" destId="{BA075048-FB13-4661-AA6E-3F84337BFE6B}" srcOrd="0" destOrd="0" presId="urn:microsoft.com/office/officeart/2005/8/layout/hierarchy1"/>
    <dgm:cxn modelId="{0B11C071-E055-42DD-8755-B2603C0A1585}" type="presParOf" srcId="{BA075048-FB13-4661-AA6E-3F84337BFE6B}" destId="{2378FE0C-B4E6-4B75-8B70-DE702F1ED5A8}" srcOrd="0" destOrd="0" presId="urn:microsoft.com/office/officeart/2005/8/layout/hierarchy1"/>
    <dgm:cxn modelId="{789A8F10-A993-4EF3-9CBA-C56C658D0392}" type="presParOf" srcId="{BA075048-FB13-4661-AA6E-3F84337BFE6B}" destId="{E32BC952-A259-4DD0-ADC5-9228F6399ADE}" srcOrd="1" destOrd="0" presId="urn:microsoft.com/office/officeart/2005/8/layout/hierarchy1"/>
    <dgm:cxn modelId="{63A46885-3F5C-4F09-A4EF-76FCED3A13D9}" type="presParOf" srcId="{546D2A31-D99A-4D22-A73A-735F3F931E57}" destId="{1A4E3D66-EB92-4126-8D94-5734919172DF}" srcOrd="1" destOrd="0" presId="urn:microsoft.com/office/officeart/2005/8/layout/hierarchy1"/>
    <dgm:cxn modelId="{A9FEA658-7C5B-4AA3-B2E8-5361099D8496}" type="presParOf" srcId="{1A4E3D66-EB92-4126-8D94-5734919172DF}" destId="{F8F8C3B0-5D35-4820-84B1-0F5D9AF7455D}" srcOrd="0" destOrd="0" presId="urn:microsoft.com/office/officeart/2005/8/layout/hierarchy1"/>
    <dgm:cxn modelId="{D2B33FE6-4486-4400-B533-984A80441173}" type="presParOf" srcId="{1A4E3D66-EB92-4126-8D94-5734919172DF}" destId="{254199A0-57BD-4824-BF0C-2F677A5D7711}" srcOrd="1" destOrd="0" presId="urn:microsoft.com/office/officeart/2005/8/layout/hierarchy1"/>
    <dgm:cxn modelId="{A0A80F4C-EC86-4073-945C-5FDAFB06BA8F}" type="presParOf" srcId="{254199A0-57BD-4824-BF0C-2F677A5D7711}" destId="{D6728E5C-55E9-409C-978B-BFCD56F6D489}" srcOrd="0" destOrd="0" presId="urn:microsoft.com/office/officeart/2005/8/layout/hierarchy1"/>
    <dgm:cxn modelId="{6F9FA33A-F383-4158-B995-AE7470840604}" type="presParOf" srcId="{D6728E5C-55E9-409C-978B-BFCD56F6D489}" destId="{2B86BC7B-EF9E-4F18-8D93-019E146F4097}" srcOrd="0" destOrd="0" presId="urn:microsoft.com/office/officeart/2005/8/layout/hierarchy1"/>
    <dgm:cxn modelId="{01BA5DC7-A528-4CB1-BA88-E5956D083FBC}" type="presParOf" srcId="{D6728E5C-55E9-409C-978B-BFCD56F6D489}" destId="{6F6E73E8-5F4D-4904-9072-384F4760480D}" srcOrd="1" destOrd="0" presId="urn:microsoft.com/office/officeart/2005/8/layout/hierarchy1"/>
    <dgm:cxn modelId="{6BCC69A8-E456-4660-917A-5621B329EA52}" type="presParOf" srcId="{254199A0-57BD-4824-BF0C-2F677A5D7711}" destId="{3595EFDC-D79A-4CD5-AD30-467D26708583}" srcOrd="1" destOrd="0" presId="urn:microsoft.com/office/officeart/2005/8/layout/hierarchy1"/>
    <dgm:cxn modelId="{913424BD-5DEA-4732-B5E2-152DD2A5918D}" type="presParOf" srcId="{3595EFDC-D79A-4CD5-AD30-467D26708583}" destId="{C8736028-E7A7-4959-A0DE-61C2712418C2}" srcOrd="0" destOrd="0" presId="urn:microsoft.com/office/officeart/2005/8/layout/hierarchy1"/>
    <dgm:cxn modelId="{8D2BA365-9462-4AE8-9D18-2A1FD9AA3992}" type="presParOf" srcId="{3595EFDC-D79A-4CD5-AD30-467D26708583}" destId="{590D45C0-5BF4-4E2B-8B28-1C2CB7605DBF}" srcOrd="1" destOrd="0" presId="urn:microsoft.com/office/officeart/2005/8/layout/hierarchy1"/>
    <dgm:cxn modelId="{51AF00FB-B492-471A-B536-214B0BE689FD}" type="presParOf" srcId="{590D45C0-5BF4-4E2B-8B28-1C2CB7605DBF}" destId="{ACBD4F7A-5516-46CA-84E5-34B9DF4C6C14}" srcOrd="0" destOrd="0" presId="urn:microsoft.com/office/officeart/2005/8/layout/hierarchy1"/>
    <dgm:cxn modelId="{E84261BC-18D9-4270-8C48-684FF14884FE}" type="presParOf" srcId="{ACBD4F7A-5516-46CA-84E5-34B9DF4C6C14}" destId="{B61712A3-940E-4BB3-9588-2217539C5830}" srcOrd="0" destOrd="0" presId="urn:microsoft.com/office/officeart/2005/8/layout/hierarchy1"/>
    <dgm:cxn modelId="{78BF82F0-8814-492A-A0CE-7D3FA9B8E940}" type="presParOf" srcId="{ACBD4F7A-5516-46CA-84E5-34B9DF4C6C14}" destId="{BE220BC6-B204-41D5-8FC1-A42122B1BF9C}" srcOrd="1" destOrd="0" presId="urn:microsoft.com/office/officeart/2005/8/layout/hierarchy1"/>
    <dgm:cxn modelId="{84248E2E-1D02-4F5C-AC08-31D31BB58DB8}" type="presParOf" srcId="{590D45C0-5BF4-4E2B-8B28-1C2CB7605DBF}" destId="{02C153A4-02FF-43B4-B855-F4A2D9CB4698}" srcOrd="1" destOrd="0" presId="urn:microsoft.com/office/officeart/2005/8/layout/hierarchy1"/>
    <dgm:cxn modelId="{7DBE92E6-F6BE-4420-9DCC-907C15F90F90}" type="presParOf" srcId="{3595EFDC-D79A-4CD5-AD30-467D26708583}" destId="{4988BD30-17E2-41A5-9D01-3C237B0CF9D0}" srcOrd="2" destOrd="0" presId="urn:microsoft.com/office/officeart/2005/8/layout/hierarchy1"/>
    <dgm:cxn modelId="{1CC44728-E9AB-4DFA-A354-EF591E92A1BD}" type="presParOf" srcId="{3595EFDC-D79A-4CD5-AD30-467D26708583}" destId="{1F425B3E-5457-41A8-B54B-D515B568F577}" srcOrd="3" destOrd="0" presId="urn:microsoft.com/office/officeart/2005/8/layout/hierarchy1"/>
    <dgm:cxn modelId="{88344FB6-5734-4866-8D04-45C27CE804A1}" type="presParOf" srcId="{1F425B3E-5457-41A8-B54B-D515B568F577}" destId="{96EAE32C-4636-456C-BA0B-4F7F90592F7E}" srcOrd="0" destOrd="0" presId="urn:microsoft.com/office/officeart/2005/8/layout/hierarchy1"/>
    <dgm:cxn modelId="{F80F0376-540E-4C07-8174-F62230D75764}" type="presParOf" srcId="{96EAE32C-4636-456C-BA0B-4F7F90592F7E}" destId="{6F3E0B4E-FB98-4F94-B819-828C5ABB0175}" srcOrd="0" destOrd="0" presId="urn:microsoft.com/office/officeart/2005/8/layout/hierarchy1"/>
    <dgm:cxn modelId="{21D2AE55-62C6-4351-8C1E-6C7698167968}" type="presParOf" srcId="{96EAE32C-4636-456C-BA0B-4F7F90592F7E}" destId="{B0E9A248-D4A7-4DFC-A14E-11464A640995}" srcOrd="1" destOrd="0" presId="urn:microsoft.com/office/officeart/2005/8/layout/hierarchy1"/>
    <dgm:cxn modelId="{EB89EDD5-AD97-448D-8ABA-BBF5C242FC28}" type="presParOf" srcId="{1F425B3E-5457-41A8-B54B-D515B568F577}" destId="{52E7C77E-75FD-431F-8416-6C3186834754}" srcOrd="1" destOrd="0" presId="urn:microsoft.com/office/officeart/2005/8/layout/hierarchy1"/>
    <dgm:cxn modelId="{928FA136-BA9A-484F-9E02-FB51BD4D0F9B}" type="presParOf" srcId="{ED37D4C8-4A2B-42D3-AE2D-0D0A25F4C3B8}" destId="{48BAF579-8C36-43F4-A616-A9A57A422FC5}" srcOrd="2" destOrd="0" presId="urn:microsoft.com/office/officeart/2005/8/layout/hierarchy1"/>
    <dgm:cxn modelId="{5A400EA9-3C1B-4D92-9B74-670E100B4F77}" type="presParOf" srcId="{ED37D4C8-4A2B-42D3-AE2D-0D0A25F4C3B8}" destId="{5B46CB6D-970B-4CC6-9E54-156622D30AFF}" srcOrd="3" destOrd="0" presId="urn:microsoft.com/office/officeart/2005/8/layout/hierarchy1"/>
    <dgm:cxn modelId="{9366B5A2-6C28-4362-BF10-DAF635F2B4C9}" type="presParOf" srcId="{5B46CB6D-970B-4CC6-9E54-156622D30AFF}" destId="{2CBAC4CF-15F0-44E2-ADBA-2BF85AD8ADE2}" srcOrd="0" destOrd="0" presId="urn:microsoft.com/office/officeart/2005/8/layout/hierarchy1"/>
    <dgm:cxn modelId="{B053F0B0-F85D-4D3B-A5BA-F16FFE8D1E28}" type="presParOf" srcId="{2CBAC4CF-15F0-44E2-ADBA-2BF85AD8ADE2}" destId="{F12C753D-1D60-442A-B005-13D027822FF7}" srcOrd="0" destOrd="0" presId="urn:microsoft.com/office/officeart/2005/8/layout/hierarchy1"/>
    <dgm:cxn modelId="{E0D78291-9DD1-42E0-AF5D-1E620906D4B5}" type="presParOf" srcId="{2CBAC4CF-15F0-44E2-ADBA-2BF85AD8ADE2}" destId="{547C2195-B261-41FB-962D-13A2A7E63B56}" srcOrd="1" destOrd="0" presId="urn:microsoft.com/office/officeart/2005/8/layout/hierarchy1"/>
    <dgm:cxn modelId="{18929B65-B4EB-44E1-848B-17534C1A8473}" type="presParOf" srcId="{5B46CB6D-970B-4CC6-9E54-156622D30AFF}" destId="{EEFB8E3C-82E5-4045-B5E1-68AF9CBD512F}" srcOrd="1" destOrd="0" presId="urn:microsoft.com/office/officeart/2005/8/layout/hierarchy1"/>
    <dgm:cxn modelId="{D92F8DDD-4E17-4C9D-977D-D1E53FCB3ABA}" type="presParOf" srcId="{ED37D4C8-4A2B-42D3-AE2D-0D0A25F4C3B8}" destId="{7C7826FC-3B47-49A9-934F-0E2F5DC5148C}" srcOrd="4" destOrd="0" presId="urn:microsoft.com/office/officeart/2005/8/layout/hierarchy1"/>
    <dgm:cxn modelId="{889938CF-D37C-4435-9C0F-F40221DEE8C6}" type="presParOf" srcId="{ED37D4C8-4A2B-42D3-AE2D-0D0A25F4C3B8}" destId="{D0E1F28C-8026-4689-83BA-92C9657C2B71}" srcOrd="5" destOrd="0" presId="urn:microsoft.com/office/officeart/2005/8/layout/hierarchy1"/>
    <dgm:cxn modelId="{F09D0BF9-0395-432D-8894-B8672F777FE1}" type="presParOf" srcId="{D0E1F28C-8026-4689-83BA-92C9657C2B71}" destId="{CBBDC59D-4FD0-4192-9DEE-DE157F73B097}" srcOrd="0" destOrd="0" presId="urn:microsoft.com/office/officeart/2005/8/layout/hierarchy1"/>
    <dgm:cxn modelId="{E46E90CE-DB65-432C-9D9A-4A426E8C0A7B}" type="presParOf" srcId="{CBBDC59D-4FD0-4192-9DEE-DE157F73B097}" destId="{B9E15589-BEDC-4560-B452-1910BC209E83}" srcOrd="0" destOrd="0" presId="urn:microsoft.com/office/officeart/2005/8/layout/hierarchy1"/>
    <dgm:cxn modelId="{DC1713F3-DD78-4A41-B1D1-52C14861E2FE}" type="presParOf" srcId="{CBBDC59D-4FD0-4192-9DEE-DE157F73B097}" destId="{EF499FC5-6024-48C1-AE10-6E978B7EED89}" srcOrd="1" destOrd="0" presId="urn:microsoft.com/office/officeart/2005/8/layout/hierarchy1"/>
    <dgm:cxn modelId="{EEDAB488-0FD7-4A63-9C29-14683608E6CB}" type="presParOf" srcId="{D0E1F28C-8026-4689-83BA-92C9657C2B71}" destId="{4D7BCC5C-97CA-4DD9-8641-E5B0917D364E}" srcOrd="1" destOrd="0" presId="urn:microsoft.com/office/officeart/2005/8/layout/hierarchy1"/>
    <dgm:cxn modelId="{E6447918-96DD-4774-8AAB-050A8ACF1FE6}" type="presParOf" srcId="{ED37D4C8-4A2B-42D3-AE2D-0D0A25F4C3B8}" destId="{CABF78E3-692E-48F6-9F1C-4999FBF2C0BC}" srcOrd="6" destOrd="0" presId="urn:microsoft.com/office/officeart/2005/8/layout/hierarchy1"/>
    <dgm:cxn modelId="{7B5355E7-A1D9-4AB1-B3E7-C3B83A4E0D1B}" type="presParOf" srcId="{ED37D4C8-4A2B-42D3-AE2D-0D0A25F4C3B8}" destId="{A15B7067-5893-41F2-877A-F50CEE5F2AF3}" srcOrd="7" destOrd="0" presId="urn:microsoft.com/office/officeart/2005/8/layout/hierarchy1"/>
    <dgm:cxn modelId="{53CDD574-3199-427C-93DF-C2AEAD21174C}" type="presParOf" srcId="{A15B7067-5893-41F2-877A-F50CEE5F2AF3}" destId="{3D38252C-7B99-4388-B160-5080EC61E838}" srcOrd="0" destOrd="0" presId="urn:microsoft.com/office/officeart/2005/8/layout/hierarchy1"/>
    <dgm:cxn modelId="{31F8D81D-D9BD-4063-9373-F413A33A33E9}" type="presParOf" srcId="{3D38252C-7B99-4388-B160-5080EC61E838}" destId="{274E5DD4-9263-4CBC-9C7E-8B91CA726ABF}" srcOrd="0" destOrd="0" presId="urn:microsoft.com/office/officeart/2005/8/layout/hierarchy1"/>
    <dgm:cxn modelId="{47CEE3B2-8693-445A-996B-B35B42CB4479}" type="presParOf" srcId="{3D38252C-7B99-4388-B160-5080EC61E838}" destId="{00331675-37FD-4397-97DC-0A118B79580E}" srcOrd="1" destOrd="0" presId="urn:microsoft.com/office/officeart/2005/8/layout/hierarchy1"/>
    <dgm:cxn modelId="{C6515ED9-EB09-4D53-93F3-9530832E5A21}" type="presParOf" srcId="{A15B7067-5893-41F2-877A-F50CEE5F2AF3}" destId="{E42FD5A9-4F84-4EEF-A5F2-AD1EA2A79CDA}" srcOrd="1" destOrd="0" presId="urn:microsoft.com/office/officeart/2005/8/layout/hierarchy1"/>
    <dgm:cxn modelId="{737279D1-6FEB-4177-AB19-AB53F3B68611}" type="presParOf" srcId="{BE38DA8B-2D37-47AE-95A9-FE9DBBF82CDD}" destId="{36888520-DF0C-43BB-8026-99015DBD80F9}" srcOrd="1" destOrd="0" presId="urn:microsoft.com/office/officeart/2005/8/layout/hierarchy1"/>
    <dgm:cxn modelId="{1B0BA5F5-0799-4825-BA69-9D1F77B4ED65}" type="presParOf" srcId="{36888520-DF0C-43BB-8026-99015DBD80F9}" destId="{E6859BBE-4887-473A-9E0C-BE6FBC4156AB}" srcOrd="0" destOrd="0" presId="urn:microsoft.com/office/officeart/2005/8/layout/hierarchy1"/>
    <dgm:cxn modelId="{A35F2C02-CFAE-4DB5-83A9-6C26AF0B0FE0}" type="presParOf" srcId="{E6859BBE-4887-473A-9E0C-BE6FBC4156AB}" destId="{1A62E8C0-183F-415E-A5B1-904814C25BD9}" srcOrd="0" destOrd="0" presId="urn:microsoft.com/office/officeart/2005/8/layout/hierarchy1"/>
    <dgm:cxn modelId="{5CDB0F20-68DC-404C-AD98-BBB8708CBE55}" type="presParOf" srcId="{E6859BBE-4887-473A-9E0C-BE6FBC4156AB}" destId="{50529717-03C6-4234-8BFD-CE63FEB951E2}" srcOrd="1" destOrd="0" presId="urn:microsoft.com/office/officeart/2005/8/layout/hierarchy1"/>
    <dgm:cxn modelId="{D82B2CA5-988B-468C-9BCD-9F0A5259E709}" type="presParOf" srcId="{36888520-DF0C-43BB-8026-99015DBD80F9}" destId="{8177400C-E800-414C-AF7E-CF25A639B5D8}" srcOrd="1" destOrd="0" presId="urn:microsoft.com/office/officeart/2005/8/layout/hierarchy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BF78E3-692E-48F6-9F1C-4999FBF2C0BC}">
      <dsp:nvSpPr>
        <dsp:cNvPr id="0" name=""/>
        <dsp:cNvSpPr/>
      </dsp:nvSpPr>
      <dsp:spPr>
        <a:xfrm>
          <a:off x="3883692" y="2226555"/>
          <a:ext cx="2416430" cy="383333"/>
        </a:xfrm>
        <a:custGeom>
          <a:avLst/>
          <a:gdLst/>
          <a:ahLst/>
          <a:cxnLst/>
          <a:rect l="0" t="0" r="0" b="0"/>
          <a:pathLst>
            <a:path>
              <a:moveTo>
                <a:pt x="0" y="0"/>
              </a:moveTo>
              <a:lnTo>
                <a:pt x="0" y="261230"/>
              </a:lnTo>
              <a:lnTo>
                <a:pt x="2416430" y="261230"/>
              </a:lnTo>
              <a:lnTo>
                <a:pt x="2416430" y="383333"/>
              </a:lnTo>
            </a:path>
          </a:pathLst>
        </a:custGeom>
        <a:noFill/>
        <a:ln w="25400" cap="flat" cmpd="sng" algn="ctr">
          <a:solidFill>
            <a:schemeClr val="accent6">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7826FC-3B47-49A9-934F-0E2F5DC5148C}">
      <dsp:nvSpPr>
        <dsp:cNvPr id="0" name=""/>
        <dsp:cNvSpPr/>
      </dsp:nvSpPr>
      <dsp:spPr>
        <a:xfrm>
          <a:off x="3883692" y="2226555"/>
          <a:ext cx="805476" cy="383333"/>
        </a:xfrm>
        <a:custGeom>
          <a:avLst/>
          <a:gdLst/>
          <a:ahLst/>
          <a:cxnLst/>
          <a:rect l="0" t="0" r="0" b="0"/>
          <a:pathLst>
            <a:path>
              <a:moveTo>
                <a:pt x="0" y="0"/>
              </a:moveTo>
              <a:lnTo>
                <a:pt x="0" y="261230"/>
              </a:lnTo>
              <a:lnTo>
                <a:pt x="805476" y="261230"/>
              </a:lnTo>
              <a:lnTo>
                <a:pt x="805476" y="383333"/>
              </a:lnTo>
            </a:path>
          </a:pathLst>
        </a:custGeom>
        <a:noFill/>
        <a:ln w="25400" cap="flat" cmpd="sng" algn="ctr">
          <a:solidFill>
            <a:schemeClr val="accent6">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BAF579-8C36-43F4-A616-A9A57A422FC5}">
      <dsp:nvSpPr>
        <dsp:cNvPr id="0" name=""/>
        <dsp:cNvSpPr/>
      </dsp:nvSpPr>
      <dsp:spPr>
        <a:xfrm>
          <a:off x="3078215" y="2226555"/>
          <a:ext cx="805476" cy="383333"/>
        </a:xfrm>
        <a:custGeom>
          <a:avLst/>
          <a:gdLst/>
          <a:ahLst/>
          <a:cxnLst/>
          <a:rect l="0" t="0" r="0" b="0"/>
          <a:pathLst>
            <a:path>
              <a:moveTo>
                <a:pt x="805476" y="0"/>
              </a:moveTo>
              <a:lnTo>
                <a:pt x="805476" y="261230"/>
              </a:lnTo>
              <a:lnTo>
                <a:pt x="0" y="261230"/>
              </a:lnTo>
              <a:lnTo>
                <a:pt x="0" y="383333"/>
              </a:lnTo>
            </a:path>
          </a:pathLst>
        </a:custGeom>
        <a:noFill/>
        <a:ln w="25400" cap="flat" cmpd="sng" algn="ctr">
          <a:solidFill>
            <a:schemeClr val="accent6">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88BD30-17E2-41A5-9D01-3C237B0CF9D0}">
      <dsp:nvSpPr>
        <dsp:cNvPr id="0" name=""/>
        <dsp:cNvSpPr/>
      </dsp:nvSpPr>
      <dsp:spPr>
        <a:xfrm>
          <a:off x="1464677" y="4631169"/>
          <a:ext cx="808060" cy="419314"/>
        </a:xfrm>
        <a:custGeom>
          <a:avLst/>
          <a:gdLst/>
          <a:ahLst/>
          <a:cxnLst/>
          <a:rect l="0" t="0" r="0" b="0"/>
          <a:pathLst>
            <a:path>
              <a:moveTo>
                <a:pt x="0" y="0"/>
              </a:moveTo>
              <a:lnTo>
                <a:pt x="0" y="297211"/>
              </a:lnTo>
              <a:lnTo>
                <a:pt x="808060" y="297211"/>
              </a:lnTo>
              <a:lnTo>
                <a:pt x="808060" y="419314"/>
              </a:lnTo>
            </a:path>
          </a:pathLst>
        </a:custGeom>
        <a:noFill/>
        <a:ln w="25400" cap="flat" cmpd="sng" algn="ctr">
          <a:solidFill>
            <a:schemeClr val="accent6">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736028-E7A7-4959-A0DE-61C2712418C2}">
      <dsp:nvSpPr>
        <dsp:cNvPr id="0" name=""/>
        <dsp:cNvSpPr/>
      </dsp:nvSpPr>
      <dsp:spPr>
        <a:xfrm>
          <a:off x="661784" y="4631169"/>
          <a:ext cx="802893" cy="419314"/>
        </a:xfrm>
        <a:custGeom>
          <a:avLst/>
          <a:gdLst/>
          <a:ahLst/>
          <a:cxnLst/>
          <a:rect l="0" t="0" r="0" b="0"/>
          <a:pathLst>
            <a:path>
              <a:moveTo>
                <a:pt x="802893" y="0"/>
              </a:moveTo>
              <a:lnTo>
                <a:pt x="802893" y="297211"/>
              </a:lnTo>
              <a:lnTo>
                <a:pt x="0" y="297211"/>
              </a:lnTo>
              <a:lnTo>
                <a:pt x="0" y="419314"/>
              </a:lnTo>
            </a:path>
          </a:pathLst>
        </a:custGeom>
        <a:noFill/>
        <a:ln w="25400" cap="flat" cmpd="sng" algn="ctr">
          <a:solidFill>
            <a:schemeClr val="accent6">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F8C3B0-5D35-4820-84B1-0F5D9AF7455D}">
      <dsp:nvSpPr>
        <dsp:cNvPr id="0" name=""/>
        <dsp:cNvSpPr/>
      </dsp:nvSpPr>
      <dsp:spPr>
        <a:xfrm>
          <a:off x="1418957" y="3446852"/>
          <a:ext cx="91440" cy="347352"/>
        </a:xfrm>
        <a:custGeom>
          <a:avLst/>
          <a:gdLst/>
          <a:ahLst/>
          <a:cxnLst/>
          <a:rect l="0" t="0" r="0" b="0"/>
          <a:pathLst>
            <a:path>
              <a:moveTo>
                <a:pt x="48303" y="0"/>
              </a:moveTo>
              <a:lnTo>
                <a:pt x="48303" y="225249"/>
              </a:lnTo>
              <a:lnTo>
                <a:pt x="45720" y="225249"/>
              </a:lnTo>
              <a:lnTo>
                <a:pt x="45720" y="347352"/>
              </a:lnTo>
            </a:path>
          </a:pathLst>
        </a:custGeom>
        <a:noFill/>
        <a:ln w="25400" cap="flat" cmpd="sng" algn="ctr">
          <a:solidFill>
            <a:schemeClr val="accent6">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8D7D12-A5D0-4270-BA13-F05366864719}">
      <dsp:nvSpPr>
        <dsp:cNvPr id="0" name=""/>
        <dsp:cNvSpPr/>
      </dsp:nvSpPr>
      <dsp:spPr>
        <a:xfrm>
          <a:off x="1467261" y="2226555"/>
          <a:ext cx="2416430" cy="383333"/>
        </a:xfrm>
        <a:custGeom>
          <a:avLst/>
          <a:gdLst/>
          <a:ahLst/>
          <a:cxnLst/>
          <a:rect l="0" t="0" r="0" b="0"/>
          <a:pathLst>
            <a:path>
              <a:moveTo>
                <a:pt x="2416430" y="0"/>
              </a:moveTo>
              <a:lnTo>
                <a:pt x="2416430" y="261230"/>
              </a:lnTo>
              <a:lnTo>
                <a:pt x="0" y="261230"/>
              </a:lnTo>
              <a:lnTo>
                <a:pt x="0" y="383333"/>
              </a:lnTo>
            </a:path>
          </a:pathLst>
        </a:custGeom>
        <a:noFill/>
        <a:ln w="25400" cap="flat" cmpd="sng" algn="ctr">
          <a:solidFill>
            <a:schemeClr val="accent6">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866A03-0A28-4D75-86D9-48FEDC3CF198}">
      <dsp:nvSpPr>
        <dsp:cNvPr id="0" name=""/>
        <dsp:cNvSpPr/>
      </dsp:nvSpPr>
      <dsp:spPr>
        <a:xfrm>
          <a:off x="3837972" y="996314"/>
          <a:ext cx="91440" cy="383333"/>
        </a:xfrm>
        <a:custGeom>
          <a:avLst/>
          <a:gdLst/>
          <a:ahLst/>
          <a:cxnLst/>
          <a:rect l="0" t="0" r="0" b="0"/>
          <a:pathLst>
            <a:path>
              <a:moveTo>
                <a:pt x="45720" y="0"/>
              </a:moveTo>
              <a:lnTo>
                <a:pt x="45720" y="383333"/>
              </a:lnTo>
            </a:path>
          </a:pathLst>
        </a:custGeom>
        <a:noFill/>
        <a:ln w="25400" cap="flat" cmpd="sng" algn="ctr">
          <a:solidFill>
            <a:schemeClr val="accent6">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0A92D2-C82E-4028-B4EC-ED5BE10F1337}">
      <dsp:nvSpPr>
        <dsp:cNvPr id="0" name=""/>
        <dsp:cNvSpPr/>
      </dsp:nvSpPr>
      <dsp:spPr>
        <a:xfrm>
          <a:off x="3224665" y="539876"/>
          <a:ext cx="1318053" cy="456438"/>
        </a:xfrm>
        <a:prstGeom prst="roundRect">
          <a:avLst>
            <a:gd name="adj" fmla="val 10000"/>
          </a:avLst>
        </a:prstGeom>
        <a:solidFill>
          <a:schemeClr val="tx1">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FF388E-58B9-456D-BD3A-BF5ABEC4C118}">
      <dsp:nvSpPr>
        <dsp:cNvPr id="0" name=""/>
        <dsp:cNvSpPr/>
      </dsp:nvSpPr>
      <dsp:spPr>
        <a:xfrm>
          <a:off x="3371115" y="679003"/>
          <a:ext cx="1318053" cy="456438"/>
        </a:xfrm>
        <a:prstGeom prst="roundRect">
          <a:avLst>
            <a:gd name="adj" fmla="val 10000"/>
          </a:avLst>
        </a:prstGeom>
        <a:solidFill>
          <a:schemeClr val="lt1">
            <a:alpha val="90000"/>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GB" sz="1100" b="1" kern="1200" dirty="0"/>
            <a:t>Partners Regional Statutory Bodies</a:t>
          </a:r>
        </a:p>
      </dsp:txBody>
      <dsp:txXfrm>
        <a:off x="3384484" y="692372"/>
        <a:ext cx="1291315" cy="429700"/>
      </dsp:txXfrm>
    </dsp:sp>
    <dsp:sp modelId="{A52549E0-0EFA-46B9-AB6B-B160FA83C64C}">
      <dsp:nvSpPr>
        <dsp:cNvPr id="0" name=""/>
        <dsp:cNvSpPr/>
      </dsp:nvSpPr>
      <dsp:spPr>
        <a:xfrm>
          <a:off x="2849448" y="1379648"/>
          <a:ext cx="2068486" cy="846906"/>
        </a:xfrm>
        <a:prstGeom prst="roundRect">
          <a:avLst>
            <a:gd name="adj" fmla="val 10000"/>
          </a:avLst>
        </a:prstGeom>
        <a:solidFill>
          <a:schemeClr val="tx1">
            <a:lumMod val="25000"/>
            <a:lumOff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3F1DC7-A7F3-4AB2-9A7E-4264ECD109F8}">
      <dsp:nvSpPr>
        <dsp:cNvPr id="0" name=""/>
        <dsp:cNvSpPr/>
      </dsp:nvSpPr>
      <dsp:spPr>
        <a:xfrm>
          <a:off x="2995898" y="1518775"/>
          <a:ext cx="2068486" cy="846906"/>
        </a:xfrm>
        <a:prstGeom prst="roundRect">
          <a:avLst>
            <a:gd name="adj" fmla="val 10000"/>
          </a:avLst>
        </a:prstGeom>
        <a:solidFill>
          <a:schemeClr val="lt1">
            <a:alpha val="90000"/>
            <a:hueOff val="0"/>
            <a:satOff val="0"/>
            <a:lumOff val="0"/>
            <a:alphaOff val="0"/>
          </a:schemeClr>
        </a:solidFill>
        <a:ln w="25400" cap="flat" cmpd="sng" algn="ctr">
          <a:solidFill>
            <a:schemeClr val="accent6">
              <a:tint val="99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b="1" kern="1200" dirty="0"/>
            <a:t>One Northern Devon Partnership Board</a:t>
          </a:r>
        </a:p>
        <a:p>
          <a:pPr lvl="0" algn="ctr" defTabSz="466725">
            <a:lnSpc>
              <a:spcPct val="90000"/>
            </a:lnSpc>
            <a:spcBef>
              <a:spcPct val="0"/>
            </a:spcBef>
            <a:spcAft>
              <a:spcPct val="35000"/>
            </a:spcAft>
          </a:pPr>
          <a:r>
            <a:rPr lang="en-GB" sz="800" kern="1200" dirty="0"/>
            <a:t>All Health (</a:t>
          </a:r>
          <a:r>
            <a:rPr lang="en-GB" sz="800" kern="1200" dirty="0" err="1"/>
            <a:t>incl</a:t>
          </a:r>
          <a:r>
            <a:rPr lang="en-GB" sz="800" kern="1200" dirty="0"/>
            <a:t> PCN / GP leaders), Police, Housing, LA + District Councils, Public Health, </a:t>
          </a:r>
          <a:r>
            <a:rPr lang="en-GB" sz="800" kern="1200" dirty="0" err="1"/>
            <a:t>Healthwatch</a:t>
          </a:r>
          <a:r>
            <a:rPr lang="en-GB" sz="800" kern="1200" dirty="0"/>
            <a:t>, VCS, Business, Environment</a:t>
          </a:r>
        </a:p>
      </dsp:txBody>
      <dsp:txXfrm>
        <a:off x="3020703" y="1543580"/>
        <a:ext cx="2018876" cy="797296"/>
      </dsp:txXfrm>
    </dsp:sp>
    <dsp:sp modelId="{2378FE0C-B4E6-4B75-8B70-DE702F1ED5A8}">
      <dsp:nvSpPr>
        <dsp:cNvPr id="0" name=""/>
        <dsp:cNvSpPr/>
      </dsp:nvSpPr>
      <dsp:spPr>
        <a:xfrm>
          <a:off x="808234" y="2609888"/>
          <a:ext cx="1318053" cy="836963"/>
        </a:xfrm>
        <a:prstGeom prst="roundRect">
          <a:avLst>
            <a:gd name="adj" fmla="val 10000"/>
          </a:avLst>
        </a:prstGeom>
        <a:solidFill>
          <a:schemeClr val="accent6">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2BC952-A259-4DD0-ADC5-9228F6399ADE}">
      <dsp:nvSpPr>
        <dsp:cNvPr id="0" name=""/>
        <dsp:cNvSpPr/>
      </dsp:nvSpPr>
      <dsp:spPr>
        <a:xfrm>
          <a:off x="954684" y="2749016"/>
          <a:ext cx="1318053" cy="836963"/>
        </a:xfrm>
        <a:prstGeom prst="roundRect">
          <a:avLst>
            <a:gd name="adj" fmla="val 10000"/>
          </a:avLst>
        </a:prstGeom>
        <a:solidFill>
          <a:schemeClr val="lt1">
            <a:alpha val="90000"/>
            <a:hueOff val="0"/>
            <a:satOff val="0"/>
            <a:lumOff val="0"/>
            <a:alphaOff val="0"/>
          </a:schemeClr>
        </a:solidFill>
        <a:ln w="25400" cap="flat" cmpd="sng" algn="ctr">
          <a:solidFill>
            <a:schemeClr val="accent6">
              <a:tint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GB" sz="900" b="1" kern="1200" dirty="0"/>
            <a:t>1. </a:t>
          </a:r>
          <a:r>
            <a:rPr lang="en-GB" sz="1000" b="1" kern="1200" dirty="0"/>
            <a:t>Northern Integrated Delivery Group</a:t>
          </a:r>
        </a:p>
      </dsp:txBody>
      <dsp:txXfrm>
        <a:off x="979198" y="2773530"/>
        <a:ext cx="1269025" cy="787935"/>
      </dsp:txXfrm>
    </dsp:sp>
    <dsp:sp modelId="{2B86BC7B-EF9E-4F18-8D93-019E146F4097}">
      <dsp:nvSpPr>
        <dsp:cNvPr id="0" name=""/>
        <dsp:cNvSpPr/>
      </dsp:nvSpPr>
      <dsp:spPr>
        <a:xfrm>
          <a:off x="805651" y="3794205"/>
          <a:ext cx="1318053" cy="836963"/>
        </a:xfrm>
        <a:prstGeom prst="roundRect">
          <a:avLst>
            <a:gd name="adj" fmla="val 10000"/>
          </a:avLst>
        </a:prstGeom>
        <a:solidFill>
          <a:schemeClr val="accent6">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6E73E8-5F4D-4904-9072-384F4760480D}">
      <dsp:nvSpPr>
        <dsp:cNvPr id="0" name=""/>
        <dsp:cNvSpPr/>
      </dsp:nvSpPr>
      <dsp:spPr>
        <a:xfrm>
          <a:off x="952101" y="3933333"/>
          <a:ext cx="1318053" cy="836963"/>
        </a:xfrm>
        <a:prstGeom prst="roundRect">
          <a:avLst>
            <a:gd name="adj" fmla="val 10000"/>
          </a:avLst>
        </a:prstGeom>
        <a:solidFill>
          <a:schemeClr val="lt1">
            <a:alpha val="90000"/>
            <a:hueOff val="0"/>
            <a:satOff val="0"/>
            <a:lumOff val="0"/>
            <a:alphaOff val="0"/>
          </a:schemeClr>
        </a:solidFill>
        <a:ln w="25400" cap="flat" cmpd="sng" algn="ctr">
          <a:solidFill>
            <a:schemeClr val="accent6">
              <a:tint val="7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kern="1200" dirty="0" smtClean="0"/>
            <a:t>Management and performance of the health and care system</a:t>
          </a:r>
          <a:endParaRPr lang="en-GB" sz="1200" kern="1200" dirty="0"/>
        </a:p>
      </dsp:txBody>
      <dsp:txXfrm>
        <a:off x="976615" y="3957847"/>
        <a:ext cx="1269025" cy="787935"/>
      </dsp:txXfrm>
    </dsp:sp>
    <dsp:sp modelId="{B61712A3-940E-4BB3-9588-2217539C5830}">
      <dsp:nvSpPr>
        <dsp:cNvPr id="0" name=""/>
        <dsp:cNvSpPr/>
      </dsp:nvSpPr>
      <dsp:spPr>
        <a:xfrm>
          <a:off x="2757" y="5050484"/>
          <a:ext cx="1318053" cy="836963"/>
        </a:xfrm>
        <a:prstGeom prst="roundRect">
          <a:avLst>
            <a:gd name="adj" fmla="val 10000"/>
          </a:avLst>
        </a:prstGeom>
        <a:solidFill>
          <a:schemeClr val="accent6">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220BC6-B204-41D5-8FC1-A42122B1BF9C}">
      <dsp:nvSpPr>
        <dsp:cNvPr id="0" name=""/>
        <dsp:cNvSpPr/>
      </dsp:nvSpPr>
      <dsp:spPr>
        <a:xfrm>
          <a:off x="149207" y="5189612"/>
          <a:ext cx="1318053" cy="836963"/>
        </a:xfrm>
        <a:prstGeom prst="roundRect">
          <a:avLst>
            <a:gd name="adj" fmla="val 10000"/>
          </a:avLst>
        </a:prstGeom>
        <a:solidFill>
          <a:schemeClr val="lt1">
            <a:alpha val="90000"/>
            <a:hueOff val="0"/>
            <a:satOff val="0"/>
            <a:lumOff val="0"/>
            <a:alphaOff val="0"/>
          </a:schemeClr>
        </a:solidFill>
        <a:ln w="25400" cap="flat" cmpd="sng" algn="ctr">
          <a:solidFill>
            <a:schemeClr val="accent6">
              <a:tint val="7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GB" sz="900" b="1" kern="1200" dirty="0"/>
            <a:t>Planned care</a:t>
          </a:r>
        </a:p>
      </dsp:txBody>
      <dsp:txXfrm>
        <a:off x="173721" y="5214126"/>
        <a:ext cx="1269025" cy="787935"/>
      </dsp:txXfrm>
    </dsp:sp>
    <dsp:sp modelId="{6F3E0B4E-FB98-4F94-B819-828C5ABB0175}">
      <dsp:nvSpPr>
        <dsp:cNvPr id="0" name=""/>
        <dsp:cNvSpPr/>
      </dsp:nvSpPr>
      <dsp:spPr>
        <a:xfrm>
          <a:off x="1613711" y="5050484"/>
          <a:ext cx="1318053" cy="836963"/>
        </a:xfrm>
        <a:prstGeom prst="roundRect">
          <a:avLst>
            <a:gd name="adj" fmla="val 10000"/>
          </a:avLst>
        </a:prstGeom>
        <a:solidFill>
          <a:schemeClr val="accent6">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E9A248-D4A7-4DFC-A14E-11464A640995}">
      <dsp:nvSpPr>
        <dsp:cNvPr id="0" name=""/>
        <dsp:cNvSpPr/>
      </dsp:nvSpPr>
      <dsp:spPr>
        <a:xfrm>
          <a:off x="1760161" y="5189612"/>
          <a:ext cx="1318053" cy="836963"/>
        </a:xfrm>
        <a:prstGeom prst="roundRect">
          <a:avLst>
            <a:gd name="adj" fmla="val 10000"/>
          </a:avLst>
        </a:prstGeom>
        <a:solidFill>
          <a:schemeClr val="lt1">
            <a:alpha val="90000"/>
            <a:hueOff val="0"/>
            <a:satOff val="0"/>
            <a:lumOff val="0"/>
            <a:alphaOff val="0"/>
          </a:schemeClr>
        </a:solidFill>
        <a:ln w="25400" cap="flat" cmpd="sng" algn="ctr">
          <a:solidFill>
            <a:schemeClr val="accent6">
              <a:tint val="7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GB" sz="900" b="1" kern="1200" dirty="0"/>
            <a:t>Unplanned care</a:t>
          </a:r>
        </a:p>
      </dsp:txBody>
      <dsp:txXfrm>
        <a:off x="1784675" y="5214126"/>
        <a:ext cx="1269025" cy="787935"/>
      </dsp:txXfrm>
    </dsp:sp>
    <dsp:sp modelId="{F12C753D-1D60-442A-B005-13D027822FF7}">
      <dsp:nvSpPr>
        <dsp:cNvPr id="0" name=""/>
        <dsp:cNvSpPr/>
      </dsp:nvSpPr>
      <dsp:spPr>
        <a:xfrm>
          <a:off x="2419188" y="2609888"/>
          <a:ext cx="1318053" cy="1032110"/>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7C2195-B261-41FB-962D-13A2A7E63B56}">
      <dsp:nvSpPr>
        <dsp:cNvPr id="0" name=""/>
        <dsp:cNvSpPr/>
      </dsp:nvSpPr>
      <dsp:spPr>
        <a:xfrm>
          <a:off x="2565638" y="2749016"/>
          <a:ext cx="1318053" cy="1032110"/>
        </a:xfrm>
        <a:prstGeom prst="roundRect">
          <a:avLst>
            <a:gd name="adj" fmla="val 10000"/>
          </a:avLst>
        </a:prstGeom>
        <a:solidFill>
          <a:schemeClr val="lt1">
            <a:alpha val="90000"/>
            <a:hueOff val="0"/>
            <a:satOff val="0"/>
            <a:lumOff val="0"/>
            <a:alphaOff val="0"/>
          </a:schemeClr>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GB" sz="1000" b="1" kern="1200" dirty="0"/>
            <a:t>2.</a:t>
          </a:r>
        </a:p>
        <a:p>
          <a:pPr lvl="0" algn="ctr" defTabSz="444500">
            <a:lnSpc>
              <a:spcPct val="90000"/>
            </a:lnSpc>
            <a:spcBef>
              <a:spcPct val="0"/>
            </a:spcBef>
            <a:spcAft>
              <a:spcPct val="35000"/>
            </a:spcAft>
          </a:pPr>
          <a:r>
            <a:rPr lang="en-GB" sz="1000" b="1" kern="1200" dirty="0"/>
            <a:t>Economy Board</a:t>
          </a:r>
        </a:p>
        <a:p>
          <a:pPr lvl="0" algn="ctr" defTabSz="444500">
            <a:lnSpc>
              <a:spcPct val="90000"/>
            </a:lnSpc>
            <a:spcBef>
              <a:spcPct val="0"/>
            </a:spcBef>
            <a:spcAft>
              <a:spcPct val="35000"/>
            </a:spcAft>
          </a:pPr>
          <a:r>
            <a:rPr lang="en-GB" sz="800" b="1" kern="1200" dirty="0"/>
            <a:t>Innovation, ND+, employment and skills</a:t>
          </a:r>
          <a:endParaRPr lang="en-GB" sz="800" kern="1200" dirty="0"/>
        </a:p>
      </dsp:txBody>
      <dsp:txXfrm>
        <a:off x="2595867" y="2779245"/>
        <a:ext cx="1257595" cy="971652"/>
      </dsp:txXfrm>
    </dsp:sp>
    <dsp:sp modelId="{B9E15589-BEDC-4560-B452-1910BC209E83}">
      <dsp:nvSpPr>
        <dsp:cNvPr id="0" name=""/>
        <dsp:cNvSpPr/>
      </dsp:nvSpPr>
      <dsp:spPr>
        <a:xfrm>
          <a:off x="4030142" y="2609888"/>
          <a:ext cx="1318053" cy="1338572"/>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499FC5-6024-48C1-AE10-6E978B7EED89}">
      <dsp:nvSpPr>
        <dsp:cNvPr id="0" name=""/>
        <dsp:cNvSpPr/>
      </dsp:nvSpPr>
      <dsp:spPr>
        <a:xfrm>
          <a:off x="4176592" y="2749016"/>
          <a:ext cx="1318053" cy="1338572"/>
        </a:xfrm>
        <a:prstGeom prst="roundRect">
          <a:avLst>
            <a:gd name="adj" fmla="val 10000"/>
          </a:avLst>
        </a:prstGeom>
        <a:solidFill>
          <a:schemeClr val="lt1">
            <a:alpha val="90000"/>
            <a:hueOff val="0"/>
            <a:satOff val="0"/>
            <a:lumOff val="0"/>
            <a:alphaOff val="0"/>
          </a:schemeClr>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GB" sz="1000" b="1" kern="1200" dirty="0"/>
            <a:t>3.</a:t>
          </a:r>
        </a:p>
        <a:p>
          <a:pPr lvl="0" algn="ctr" defTabSz="444500">
            <a:lnSpc>
              <a:spcPct val="90000"/>
            </a:lnSpc>
            <a:spcBef>
              <a:spcPct val="0"/>
            </a:spcBef>
            <a:spcAft>
              <a:spcPct val="35000"/>
            </a:spcAft>
          </a:pPr>
          <a:r>
            <a:rPr lang="en-GB" sz="1000" b="1" kern="1200" dirty="0"/>
            <a:t>Environment,</a:t>
          </a:r>
        </a:p>
        <a:p>
          <a:pPr lvl="0" algn="ctr" defTabSz="444500">
            <a:lnSpc>
              <a:spcPct val="90000"/>
            </a:lnSpc>
            <a:spcBef>
              <a:spcPct val="0"/>
            </a:spcBef>
            <a:spcAft>
              <a:spcPct val="35000"/>
            </a:spcAft>
          </a:pPr>
          <a:r>
            <a:rPr lang="en-GB" sz="1000" b="1" kern="1200" dirty="0"/>
            <a:t>Place &amp; Community Board</a:t>
          </a:r>
        </a:p>
        <a:p>
          <a:pPr lvl="0" algn="ctr" defTabSz="444500">
            <a:lnSpc>
              <a:spcPct val="90000"/>
            </a:lnSpc>
            <a:spcBef>
              <a:spcPct val="0"/>
            </a:spcBef>
            <a:spcAft>
              <a:spcPct val="35000"/>
            </a:spcAft>
          </a:pPr>
          <a:r>
            <a:rPr lang="en-GB" sz="800" b="1" kern="1200" dirty="0"/>
            <a:t> Clean, safe and sustainable places, One Communities</a:t>
          </a:r>
        </a:p>
      </dsp:txBody>
      <dsp:txXfrm>
        <a:off x="4215196" y="2787620"/>
        <a:ext cx="1240845" cy="1261364"/>
      </dsp:txXfrm>
    </dsp:sp>
    <dsp:sp modelId="{274E5DD4-9263-4CBC-9C7E-8B91CA726ABF}">
      <dsp:nvSpPr>
        <dsp:cNvPr id="0" name=""/>
        <dsp:cNvSpPr/>
      </dsp:nvSpPr>
      <dsp:spPr>
        <a:xfrm>
          <a:off x="5641096" y="2609888"/>
          <a:ext cx="1318053" cy="1032110"/>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331675-37FD-4397-97DC-0A118B79580E}">
      <dsp:nvSpPr>
        <dsp:cNvPr id="0" name=""/>
        <dsp:cNvSpPr/>
      </dsp:nvSpPr>
      <dsp:spPr>
        <a:xfrm>
          <a:off x="5787546" y="2749016"/>
          <a:ext cx="1318053" cy="1032110"/>
        </a:xfrm>
        <a:prstGeom prst="roundRect">
          <a:avLst>
            <a:gd name="adj" fmla="val 10000"/>
          </a:avLst>
        </a:prstGeom>
        <a:solidFill>
          <a:schemeClr val="lt1">
            <a:alpha val="90000"/>
            <a:hueOff val="0"/>
            <a:satOff val="0"/>
            <a:lumOff val="0"/>
            <a:alphaOff val="0"/>
          </a:schemeClr>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b="1" kern="1200" dirty="0"/>
            <a:t>4.</a:t>
          </a:r>
        </a:p>
        <a:p>
          <a:pPr lvl="0" algn="ctr" defTabSz="355600">
            <a:lnSpc>
              <a:spcPct val="90000"/>
            </a:lnSpc>
            <a:spcBef>
              <a:spcPct val="0"/>
            </a:spcBef>
            <a:spcAft>
              <a:spcPct val="35000"/>
            </a:spcAft>
          </a:pPr>
          <a:r>
            <a:rPr lang="en-GB" sz="800" b="1" kern="1200" dirty="0"/>
            <a:t> </a:t>
          </a:r>
          <a:r>
            <a:rPr lang="en-GB" sz="1000" b="1" kern="1200" dirty="0"/>
            <a:t>Health and wellbeing</a:t>
          </a:r>
        </a:p>
      </dsp:txBody>
      <dsp:txXfrm>
        <a:off x="5817775" y="2779245"/>
        <a:ext cx="1257595" cy="971652"/>
      </dsp:txXfrm>
    </dsp:sp>
    <dsp:sp modelId="{1A62E8C0-183F-415E-A5B1-904814C25BD9}">
      <dsp:nvSpPr>
        <dsp:cNvPr id="0" name=""/>
        <dsp:cNvSpPr/>
      </dsp:nvSpPr>
      <dsp:spPr>
        <a:xfrm>
          <a:off x="3789210" y="4386486"/>
          <a:ext cx="3526781" cy="1193409"/>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529717-03C6-4234-8BFD-CE63FEB951E2}">
      <dsp:nvSpPr>
        <dsp:cNvPr id="0" name=""/>
        <dsp:cNvSpPr/>
      </dsp:nvSpPr>
      <dsp:spPr>
        <a:xfrm>
          <a:off x="3935660" y="4525614"/>
          <a:ext cx="3526781" cy="1193409"/>
        </a:xfrm>
        <a:prstGeom prst="roundRect">
          <a:avLst>
            <a:gd name="adj" fmla="val 10000"/>
          </a:avLst>
        </a:prstGeom>
        <a:solidFill>
          <a:schemeClr val="lt1">
            <a:alpha val="90000"/>
            <a:hueOff val="0"/>
            <a:satOff val="0"/>
            <a:lumOff val="0"/>
            <a:alphaOff val="0"/>
          </a:schemeClr>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GB" sz="900" b="1" kern="1200" dirty="0"/>
            <a:t>	NEIGHBOURHOOD: One Communities</a:t>
          </a:r>
        </a:p>
        <a:p>
          <a:pPr lvl="0" algn="ctr" defTabSz="400050">
            <a:lnSpc>
              <a:spcPct val="90000"/>
            </a:lnSpc>
            <a:spcBef>
              <a:spcPct val="0"/>
            </a:spcBef>
            <a:spcAft>
              <a:spcPct val="35000"/>
            </a:spcAft>
          </a:pPr>
          <a:r>
            <a:rPr lang="en-GB" sz="900" kern="1200" dirty="0"/>
            <a:t>Bideford, </a:t>
          </a:r>
          <a:r>
            <a:rPr lang="en-GB" sz="900" kern="1200" dirty="0" err="1"/>
            <a:t>Braunton</a:t>
          </a:r>
          <a:r>
            <a:rPr lang="en-GB" sz="900" kern="1200" dirty="0"/>
            <a:t>, Holsworthy, Ilfracombe, South </a:t>
          </a:r>
          <a:r>
            <a:rPr lang="en-GB" sz="900" kern="1200" dirty="0" err="1"/>
            <a:t>Molton</a:t>
          </a:r>
          <a:r>
            <a:rPr lang="en-GB" sz="900" kern="1200" dirty="0"/>
            <a:t>, Torrington</a:t>
          </a:r>
        </a:p>
        <a:p>
          <a:pPr lvl="0" algn="ctr" defTabSz="400050">
            <a:lnSpc>
              <a:spcPct val="90000"/>
            </a:lnSpc>
            <a:spcBef>
              <a:spcPct val="0"/>
            </a:spcBef>
            <a:spcAft>
              <a:spcPct val="35000"/>
            </a:spcAft>
          </a:pPr>
          <a:r>
            <a:rPr lang="en-GB" sz="900" kern="1200" dirty="0"/>
            <a:t>Operational links with town and parish councils, VCSE, PCNs and local OND partner teams, </a:t>
          </a:r>
          <a:r>
            <a:rPr lang="en-GB" sz="900" kern="1200" dirty="0" err="1"/>
            <a:t>i.e</a:t>
          </a:r>
          <a:r>
            <a:rPr lang="en-GB" sz="900" kern="1200" dirty="0"/>
            <a:t> constables, H&amp;SC teams</a:t>
          </a:r>
        </a:p>
        <a:p>
          <a:pPr lvl="0" algn="ctr" defTabSz="400050">
            <a:lnSpc>
              <a:spcPct val="90000"/>
            </a:lnSpc>
            <a:spcBef>
              <a:spcPct val="0"/>
            </a:spcBef>
            <a:spcAft>
              <a:spcPct val="35000"/>
            </a:spcAft>
          </a:pPr>
          <a:r>
            <a:rPr lang="en-GB" sz="900" b="1" kern="1200" dirty="0">
              <a:solidFill>
                <a:srgbClr val="009139"/>
              </a:solidFill>
            </a:rPr>
            <a:t>Social Prescribing and prescriber peer network, Community Developers</a:t>
          </a:r>
        </a:p>
      </dsp:txBody>
      <dsp:txXfrm>
        <a:off x="3970614" y="4560568"/>
        <a:ext cx="3456873" cy="112350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217" cy="497524"/>
          </a:xfrm>
          <a:prstGeom prst="rect">
            <a:avLst/>
          </a:prstGeom>
        </p:spPr>
        <p:txBody>
          <a:bodyPr vert="horz" lIns="91568" tIns="45784" rIns="91568" bIns="45784" rtlCol="0"/>
          <a:lstStyle>
            <a:lvl1pPr algn="l">
              <a:defRPr sz="1200"/>
            </a:lvl1pPr>
          </a:lstStyle>
          <a:p>
            <a:r>
              <a:rPr lang="en-GB"/>
              <a:t>CONFIDENTIAL - WORKING DRAFT</a:t>
            </a:r>
          </a:p>
        </p:txBody>
      </p:sp>
      <p:sp>
        <p:nvSpPr>
          <p:cNvPr id="3" name="Date Placeholder 2"/>
          <p:cNvSpPr>
            <a:spLocks noGrp="1"/>
          </p:cNvSpPr>
          <p:nvPr>
            <p:ph type="dt" sz="quarter" idx="1"/>
          </p:nvPr>
        </p:nvSpPr>
        <p:spPr>
          <a:xfrm>
            <a:off x="3855981" y="0"/>
            <a:ext cx="2951217" cy="497524"/>
          </a:xfrm>
          <a:prstGeom prst="rect">
            <a:avLst/>
          </a:prstGeom>
        </p:spPr>
        <p:txBody>
          <a:bodyPr vert="horz" lIns="91568" tIns="45784" rIns="91568" bIns="45784" rtlCol="0"/>
          <a:lstStyle>
            <a:lvl1pPr algn="r">
              <a:defRPr sz="1200"/>
            </a:lvl1pPr>
          </a:lstStyle>
          <a:p>
            <a:fld id="{FB3C26CC-466A-4913-97EC-CE9877533212}" type="datetimeFigureOut">
              <a:rPr lang="en-GB" smtClean="0"/>
              <a:t>06/10/2020</a:t>
            </a:fld>
            <a:endParaRPr lang="en-GB"/>
          </a:p>
        </p:txBody>
      </p:sp>
      <p:sp>
        <p:nvSpPr>
          <p:cNvPr id="4" name="Footer Placeholder 3"/>
          <p:cNvSpPr>
            <a:spLocks noGrp="1"/>
          </p:cNvSpPr>
          <p:nvPr>
            <p:ph type="ftr" sz="quarter" idx="2"/>
          </p:nvPr>
        </p:nvSpPr>
        <p:spPr>
          <a:xfrm>
            <a:off x="0" y="9441812"/>
            <a:ext cx="2951217" cy="497524"/>
          </a:xfrm>
          <a:prstGeom prst="rect">
            <a:avLst/>
          </a:prstGeom>
        </p:spPr>
        <p:txBody>
          <a:bodyPr vert="horz" lIns="91568" tIns="45784" rIns="91568" bIns="45784" rtlCol="0" anchor="b"/>
          <a:lstStyle>
            <a:lvl1pPr algn="l">
              <a:defRPr sz="1200"/>
            </a:lvl1pPr>
          </a:lstStyle>
          <a:p>
            <a:endParaRPr lang="en-GB"/>
          </a:p>
        </p:txBody>
      </p:sp>
      <p:sp>
        <p:nvSpPr>
          <p:cNvPr id="5" name="Slide Number Placeholder 4"/>
          <p:cNvSpPr>
            <a:spLocks noGrp="1"/>
          </p:cNvSpPr>
          <p:nvPr>
            <p:ph type="sldNum" sz="quarter" idx="3"/>
          </p:nvPr>
        </p:nvSpPr>
        <p:spPr>
          <a:xfrm>
            <a:off x="3855981" y="9441812"/>
            <a:ext cx="2951217" cy="497524"/>
          </a:xfrm>
          <a:prstGeom prst="rect">
            <a:avLst/>
          </a:prstGeom>
        </p:spPr>
        <p:txBody>
          <a:bodyPr vert="horz" lIns="91568" tIns="45784" rIns="91568" bIns="45784" rtlCol="0" anchor="b"/>
          <a:lstStyle>
            <a:lvl1pPr algn="r">
              <a:defRPr sz="1200"/>
            </a:lvl1pPr>
          </a:lstStyle>
          <a:p>
            <a:fld id="{BE1F249C-88F9-4008-B1CD-E03F6ECA9C3C}" type="slidenum">
              <a:rPr lang="en-GB" smtClean="0"/>
              <a:t>‹#›</a:t>
            </a:fld>
            <a:endParaRPr lang="en-GB"/>
          </a:p>
        </p:txBody>
      </p:sp>
    </p:spTree>
    <p:extLst>
      <p:ext uri="{BB962C8B-B14F-4D97-AF65-F5344CB8AC3E}">
        <p14:creationId xmlns:p14="http://schemas.microsoft.com/office/powerpoint/2010/main" val="217593771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50475" cy="497046"/>
          </a:xfrm>
          <a:prstGeom prst="rect">
            <a:avLst/>
          </a:prstGeom>
        </p:spPr>
        <p:txBody>
          <a:bodyPr vert="horz" lIns="91431" tIns="45715" rIns="91431" bIns="45715" rtlCol="0"/>
          <a:lstStyle>
            <a:lvl1pPr algn="l">
              <a:defRPr sz="1200"/>
            </a:lvl1pPr>
          </a:lstStyle>
          <a:p>
            <a:r>
              <a:rPr lang="en-GB"/>
              <a:t>CONFIDENTIAL - WORKING DRAFT</a:t>
            </a:r>
          </a:p>
        </p:txBody>
      </p:sp>
      <p:sp>
        <p:nvSpPr>
          <p:cNvPr id="3" name="Date Placeholder 2"/>
          <p:cNvSpPr>
            <a:spLocks noGrp="1"/>
          </p:cNvSpPr>
          <p:nvPr>
            <p:ph type="dt" idx="1"/>
          </p:nvPr>
        </p:nvSpPr>
        <p:spPr>
          <a:xfrm>
            <a:off x="3856738" y="1"/>
            <a:ext cx="2950475" cy="497046"/>
          </a:xfrm>
          <a:prstGeom prst="rect">
            <a:avLst/>
          </a:prstGeom>
        </p:spPr>
        <p:txBody>
          <a:bodyPr vert="horz" lIns="91431" tIns="45715" rIns="91431" bIns="45715" rtlCol="0"/>
          <a:lstStyle>
            <a:lvl1pPr algn="r">
              <a:defRPr sz="1200"/>
            </a:lvl1pPr>
          </a:lstStyle>
          <a:p>
            <a:fld id="{0DE2AE05-75DA-41D5-8CB2-DD3298E6407F}" type="datetimeFigureOut">
              <a:rPr lang="en-GB" smtClean="0"/>
              <a:t>06/10/2020</a:t>
            </a:fld>
            <a:endParaRPr lang="en-GB"/>
          </a:p>
        </p:txBody>
      </p:sp>
      <p:sp>
        <p:nvSpPr>
          <p:cNvPr id="4" name="Slide Image Placeholder 3"/>
          <p:cNvSpPr>
            <a:spLocks noGrp="1" noRot="1" noChangeAspect="1"/>
          </p:cNvSpPr>
          <p:nvPr>
            <p:ph type="sldImg" idx="2"/>
          </p:nvPr>
        </p:nvSpPr>
        <p:spPr>
          <a:xfrm>
            <a:off x="919163" y="746125"/>
            <a:ext cx="4970462" cy="3727450"/>
          </a:xfrm>
          <a:prstGeom prst="rect">
            <a:avLst/>
          </a:prstGeom>
          <a:noFill/>
          <a:ln w="12700">
            <a:solidFill>
              <a:prstClr val="black"/>
            </a:solidFill>
          </a:ln>
        </p:spPr>
        <p:txBody>
          <a:bodyPr vert="horz" lIns="91431" tIns="45715" rIns="91431" bIns="45715" rtlCol="0" anchor="ctr"/>
          <a:lstStyle/>
          <a:p>
            <a:endParaRPr lang="en-GB"/>
          </a:p>
        </p:txBody>
      </p:sp>
      <p:sp>
        <p:nvSpPr>
          <p:cNvPr id="5" name="Notes Placeholder 4"/>
          <p:cNvSpPr>
            <a:spLocks noGrp="1"/>
          </p:cNvSpPr>
          <p:nvPr>
            <p:ph type="body" sz="quarter" idx="3"/>
          </p:nvPr>
        </p:nvSpPr>
        <p:spPr>
          <a:xfrm>
            <a:off x="680880" y="4721940"/>
            <a:ext cx="5447030" cy="4473416"/>
          </a:xfrm>
          <a:prstGeom prst="rect">
            <a:avLst/>
          </a:prstGeom>
        </p:spPr>
        <p:txBody>
          <a:bodyPr vert="horz" lIns="91431" tIns="45715" rIns="91431"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42154"/>
            <a:ext cx="2950475" cy="497046"/>
          </a:xfrm>
          <a:prstGeom prst="rect">
            <a:avLst/>
          </a:prstGeom>
        </p:spPr>
        <p:txBody>
          <a:bodyPr vert="horz" lIns="91431" tIns="45715" rIns="91431" bIns="45715" rtlCol="0" anchor="b"/>
          <a:lstStyle>
            <a:lvl1pPr algn="l">
              <a:defRPr sz="1200"/>
            </a:lvl1pPr>
          </a:lstStyle>
          <a:p>
            <a:endParaRPr lang="en-GB"/>
          </a:p>
        </p:txBody>
      </p:sp>
      <p:sp>
        <p:nvSpPr>
          <p:cNvPr id="7" name="Slide Number Placeholder 6"/>
          <p:cNvSpPr>
            <a:spLocks noGrp="1"/>
          </p:cNvSpPr>
          <p:nvPr>
            <p:ph type="sldNum" sz="quarter" idx="5"/>
          </p:nvPr>
        </p:nvSpPr>
        <p:spPr>
          <a:xfrm>
            <a:off x="3856738" y="9442154"/>
            <a:ext cx="2950475" cy="497046"/>
          </a:xfrm>
          <a:prstGeom prst="rect">
            <a:avLst/>
          </a:prstGeom>
        </p:spPr>
        <p:txBody>
          <a:bodyPr vert="horz" lIns="91431" tIns="45715" rIns="91431" bIns="45715" rtlCol="0" anchor="b"/>
          <a:lstStyle>
            <a:lvl1pPr algn="r">
              <a:defRPr sz="1200"/>
            </a:lvl1pPr>
          </a:lstStyle>
          <a:p>
            <a:fld id="{C8D6B2B3-1480-4020-AF1F-43273F00C352}" type="slidenum">
              <a:rPr lang="en-GB" smtClean="0"/>
              <a:t>‹#›</a:t>
            </a:fld>
            <a:endParaRPr lang="en-GB"/>
          </a:p>
        </p:txBody>
      </p:sp>
    </p:spTree>
    <p:extLst>
      <p:ext uri="{BB962C8B-B14F-4D97-AF65-F5344CB8AC3E}">
        <p14:creationId xmlns:p14="http://schemas.microsoft.com/office/powerpoint/2010/main" val="3903596057"/>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680399" y="1450866"/>
            <a:ext cx="6408067" cy="914400"/>
          </a:xfrm>
          <a:prstGeom prst="rect">
            <a:avLst/>
          </a:prstGeom>
        </p:spPr>
        <p:txBody>
          <a:bodyPr vert="horz" lIns="0" tIns="0" rIns="0" bIns="0" anchor="ctr" anchorCtr="0"/>
          <a:lstStyle>
            <a:lvl1pPr marL="0" indent="0">
              <a:lnSpc>
                <a:spcPct val="100000"/>
              </a:lnSpc>
              <a:spcBef>
                <a:spcPts val="0"/>
              </a:spcBef>
              <a:buNone/>
              <a:defRPr sz="3000">
                <a:solidFill>
                  <a:srgbClr val="005EB8"/>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en-GB" dirty="0"/>
              <a:t>Click to edit Master text styles</a:t>
            </a:r>
            <a:endParaRPr lang="en-US" dirty="0"/>
          </a:p>
        </p:txBody>
      </p:sp>
      <p:sp>
        <p:nvSpPr>
          <p:cNvPr id="11" name="Text Placeholder 9"/>
          <p:cNvSpPr>
            <a:spLocks noGrp="1"/>
          </p:cNvSpPr>
          <p:nvPr>
            <p:ph type="body" sz="quarter" idx="11"/>
          </p:nvPr>
        </p:nvSpPr>
        <p:spPr>
          <a:xfrm>
            <a:off x="680399" y="2494628"/>
            <a:ext cx="6408067" cy="576064"/>
          </a:xfrm>
          <a:prstGeom prst="rect">
            <a:avLst/>
          </a:prstGeom>
        </p:spPr>
        <p:txBody>
          <a:bodyPr vert="horz" lIns="0" tIns="0" rIns="0" bIns="0" anchor="t" anchorCtr="0"/>
          <a:lstStyle>
            <a:lvl1pPr marL="0" indent="0">
              <a:lnSpc>
                <a:spcPct val="100000"/>
              </a:lnSpc>
              <a:spcBef>
                <a:spcPts val="0"/>
              </a:spcBef>
              <a:buNone/>
              <a:defRPr sz="1800">
                <a:solidFill>
                  <a:srgbClr val="009834"/>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en-GB" dirty="0"/>
              <a:t>Click to edit Master text styles</a:t>
            </a:r>
            <a:endParaRPr lang="en-US" dirty="0"/>
          </a:p>
        </p:txBody>
      </p:sp>
    </p:spTree>
    <p:extLst>
      <p:ext uri="{BB962C8B-B14F-4D97-AF65-F5344CB8AC3E}">
        <p14:creationId xmlns:p14="http://schemas.microsoft.com/office/powerpoint/2010/main" val="3135853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over 1">
    <p:spTree>
      <p:nvGrpSpPr>
        <p:cNvPr id="1" name=""/>
        <p:cNvGrpSpPr/>
        <p:nvPr/>
      </p:nvGrpSpPr>
      <p:grpSpPr>
        <a:xfrm>
          <a:off x="0" y="0"/>
          <a:ext cx="0" cy="0"/>
          <a:chOff x="0" y="0"/>
          <a:chExt cx="0" cy="0"/>
        </a:xfrm>
      </p:grpSpPr>
      <p:pic>
        <p:nvPicPr>
          <p:cNvPr id="6" name="Picture 3" descr="C:\Data\Editor\Pictures\NEW Devon CCG\General\Graphic Design\logos\Shaping Future Care\STP logos - Video-01.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 Placeholder 9"/>
          <p:cNvSpPr>
            <a:spLocks noGrp="1"/>
          </p:cNvSpPr>
          <p:nvPr>
            <p:ph type="body" sz="quarter" idx="10"/>
          </p:nvPr>
        </p:nvSpPr>
        <p:spPr>
          <a:xfrm>
            <a:off x="664029" y="2527191"/>
            <a:ext cx="7091187" cy="914400"/>
          </a:xfrm>
          <a:prstGeom prst="rect">
            <a:avLst/>
          </a:prstGeom>
        </p:spPr>
        <p:txBody>
          <a:bodyPr vert="horz" lIns="0" tIns="0" rIns="0" bIns="0" anchor="ctr" anchorCtr="0"/>
          <a:lstStyle>
            <a:lvl1pPr marL="0" indent="0" algn="l">
              <a:lnSpc>
                <a:spcPct val="100000"/>
              </a:lnSpc>
              <a:spcBef>
                <a:spcPts val="0"/>
              </a:spcBef>
              <a:buNone/>
              <a:defRPr sz="3000">
                <a:solidFill>
                  <a:schemeClr val="bg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en-GB" dirty="0"/>
              <a:t>Click to edit Master text styles</a:t>
            </a:r>
            <a:endParaRPr lang="en-US" dirty="0"/>
          </a:p>
        </p:txBody>
      </p:sp>
      <p:sp>
        <p:nvSpPr>
          <p:cNvPr id="11" name="Text Placeholder 9"/>
          <p:cNvSpPr>
            <a:spLocks noGrp="1"/>
          </p:cNvSpPr>
          <p:nvPr>
            <p:ph type="body" sz="quarter" idx="11"/>
          </p:nvPr>
        </p:nvSpPr>
        <p:spPr>
          <a:xfrm>
            <a:off x="674914" y="3513803"/>
            <a:ext cx="7089827" cy="576064"/>
          </a:xfrm>
          <a:prstGeom prst="rect">
            <a:avLst/>
          </a:prstGeom>
        </p:spPr>
        <p:txBody>
          <a:bodyPr vert="horz" lIns="0" tIns="0" rIns="0" bIns="0" anchor="t" anchorCtr="0"/>
          <a:lstStyle>
            <a:lvl1pPr marL="0" indent="0" algn="l">
              <a:lnSpc>
                <a:spcPct val="100000"/>
              </a:lnSpc>
              <a:spcBef>
                <a:spcPts val="0"/>
              </a:spcBef>
              <a:buNone/>
              <a:defRPr sz="1800">
                <a:solidFill>
                  <a:schemeClr val="bg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endParaRPr lang="en-US" dirty="0"/>
          </a:p>
        </p:txBody>
      </p:sp>
    </p:spTree>
    <p:extLst>
      <p:ext uri="{BB962C8B-B14F-4D97-AF65-F5344CB8AC3E}">
        <p14:creationId xmlns:p14="http://schemas.microsoft.com/office/powerpoint/2010/main" val="3337361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ent_Full">
    <p:spTree>
      <p:nvGrpSpPr>
        <p:cNvPr id="1" name=""/>
        <p:cNvGrpSpPr/>
        <p:nvPr/>
      </p:nvGrpSpPr>
      <p:grpSpPr>
        <a:xfrm>
          <a:off x="0" y="0"/>
          <a:ext cx="0" cy="0"/>
          <a:chOff x="0" y="0"/>
          <a:chExt cx="0" cy="0"/>
        </a:xfrm>
      </p:grpSpPr>
      <p:sp>
        <p:nvSpPr>
          <p:cNvPr id="11" name="Text Placeholder 10"/>
          <p:cNvSpPr>
            <a:spLocks noGrp="1"/>
          </p:cNvSpPr>
          <p:nvPr>
            <p:ph type="body" sz="quarter" idx="10"/>
          </p:nvPr>
        </p:nvSpPr>
        <p:spPr>
          <a:xfrm>
            <a:off x="500063" y="404475"/>
            <a:ext cx="8176579" cy="541305"/>
          </a:xfrm>
          <a:prstGeom prst="rect">
            <a:avLst/>
          </a:prstGeom>
        </p:spPr>
        <p:txBody>
          <a:bodyPr vert="horz" lIns="0" tIns="0" rIns="0" bIns="0" anchor="t" anchorCtr="0"/>
          <a:lstStyle>
            <a:lvl1pPr marL="0" indent="0">
              <a:lnSpc>
                <a:spcPct val="100000"/>
              </a:lnSpc>
              <a:spcBef>
                <a:spcPts val="0"/>
              </a:spcBef>
              <a:buNone/>
              <a:defRPr sz="2800" baseline="0">
                <a:solidFill>
                  <a:srgbClr val="0072C6"/>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lang="en-GB" dirty="0"/>
              <a:t>Click to edit Master text styles</a:t>
            </a:r>
            <a:endParaRPr lang="en-US" dirty="0"/>
          </a:p>
        </p:txBody>
      </p:sp>
      <p:sp>
        <p:nvSpPr>
          <p:cNvPr id="3" name="Text Placeholder 2"/>
          <p:cNvSpPr>
            <a:spLocks noGrp="1"/>
          </p:cNvSpPr>
          <p:nvPr>
            <p:ph type="body" sz="quarter" idx="12"/>
          </p:nvPr>
        </p:nvSpPr>
        <p:spPr>
          <a:xfrm>
            <a:off x="500063" y="1295400"/>
            <a:ext cx="8229864" cy="4702629"/>
          </a:xfrm>
          <a:prstGeom prst="rect">
            <a:avLst/>
          </a:prstGeom>
        </p:spPr>
        <p:txBody>
          <a:bodyPr vert="horz" lIns="0" tIns="0" rIns="0" bIns="0"/>
          <a:lstStyle>
            <a:lvl1pPr marL="0" indent="0">
              <a:lnSpc>
                <a:spcPct val="100000"/>
              </a:lnSpc>
              <a:spcBef>
                <a:spcPts val="0"/>
              </a:spcBef>
              <a:spcAft>
                <a:spcPts val="1000"/>
              </a:spcAft>
              <a:buNone/>
              <a:defRPr sz="1800" b="0" i="0" baseline="0">
                <a:solidFill>
                  <a:schemeClr val="accent1">
                    <a:lumMod val="50000"/>
                  </a:schemeClr>
                </a:solidFill>
              </a:defRPr>
            </a:lvl1pPr>
            <a:lvl2pPr marL="177800" indent="-177800">
              <a:lnSpc>
                <a:spcPct val="100000"/>
              </a:lnSpc>
              <a:spcBef>
                <a:spcPts val="0"/>
              </a:spcBef>
              <a:spcAft>
                <a:spcPts val="1000"/>
              </a:spcAft>
              <a:buNone/>
              <a:defRPr sz="1800" baseline="0">
                <a:solidFill>
                  <a:schemeClr val="tx1"/>
                </a:solidFill>
              </a:defRPr>
            </a:lvl2pPr>
            <a:lvl3pPr marL="0" indent="0">
              <a:lnSpc>
                <a:spcPts val="1900"/>
              </a:lnSpc>
              <a:spcBef>
                <a:spcPts val="0"/>
              </a:spcBef>
              <a:spcAft>
                <a:spcPts val="1000"/>
              </a:spcAft>
              <a:buClr>
                <a:schemeClr val="accent2"/>
              </a:buClr>
              <a:buFont typeface="Arial"/>
              <a:buNone/>
              <a:defRPr sz="1800"/>
            </a:lvl3pPr>
            <a:lvl4pPr marL="0" indent="0">
              <a:lnSpc>
                <a:spcPts val="1900"/>
              </a:lnSpc>
              <a:spcBef>
                <a:spcPts val="0"/>
              </a:spcBef>
              <a:spcAft>
                <a:spcPts val="1000"/>
              </a:spcAft>
              <a:buClr>
                <a:schemeClr val="accent2"/>
              </a:buClr>
              <a:buFont typeface="Arial"/>
              <a:buNone/>
              <a:defRPr sz="1800" baseline="0"/>
            </a:lvl4pPr>
            <a:lvl5pPr marL="177800" indent="-177800">
              <a:lnSpc>
                <a:spcPts val="1500"/>
              </a:lnSpc>
              <a:spcBef>
                <a:spcPts val="0"/>
              </a:spcBef>
              <a:spcAft>
                <a:spcPts val="1000"/>
              </a:spcAft>
              <a:buNone/>
              <a:defRPr sz="1200"/>
            </a:lvl5pPr>
          </a:lstStyle>
          <a:p>
            <a:pPr lvl="0"/>
            <a:r>
              <a:rPr lang="en-GB" dirty="0"/>
              <a:t>Click to edit Master text styles</a:t>
            </a:r>
          </a:p>
        </p:txBody>
      </p:sp>
    </p:spTree>
    <p:extLst>
      <p:ext uri="{BB962C8B-B14F-4D97-AF65-F5344CB8AC3E}">
        <p14:creationId xmlns:p14="http://schemas.microsoft.com/office/powerpoint/2010/main" val="5311213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ormAutofit/>
          </a:bodyPr>
          <a:lstStyle>
            <a:lvl1pPr>
              <a:defRPr sz="2800" b="1">
                <a:solidFill>
                  <a:schemeClr val="tx2">
                    <a:lumMod val="60000"/>
                    <a:lumOff val="40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18EE578-2438-4EA9-968C-15E96EE497F8}" type="datetimeFigureOut">
              <a:rPr lang="en-GB" smtClean="0">
                <a:solidFill>
                  <a:srgbClr val="230000"/>
                </a:solidFill>
              </a:rPr>
              <a:pPr/>
              <a:t>06/10/2020</a:t>
            </a:fld>
            <a:endParaRPr lang="en-GB">
              <a:solidFill>
                <a:srgbClr val="230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solidFill>
                <a:srgbClr val="230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D75733E-7E00-4E2C-8480-ECD8576E7CDC}" type="slidenum">
              <a:rPr lang="en-GB" smtClean="0">
                <a:solidFill>
                  <a:srgbClr val="230000"/>
                </a:solidFill>
              </a:rPr>
              <a:pPr/>
              <a:t>‹#›</a:t>
            </a:fld>
            <a:endParaRPr lang="en-GB">
              <a:solidFill>
                <a:srgbClr val="230000"/>
              </a:solidFill>
            </a:endParaRPr>
          </a:p>
        </p:txBody>
      </p:sp>
    </p:spTree>
    <p:extLst>
      <p:ext uri="{BB962C8B-B14F-4D97-AF65-F5344CB8AC3E}">
        <p14:creationId xmlns:p14="http://schemas.microsoft.com/office/powerpoint/2010/main" val="1890525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718EE578-2438-4EA9-968C-15E96EE497F8}" type="datetimeFigureOut">
              <a:rPr lang="en-GB" smtClean="0">
                <a:solidFill>
                  <a:srgbClr val="230000"/>
                </a:solidFill>
              </a:rPr>
              <a:pPr/>
              <a:t>06/10/2020</a:t>
            </a:fld>
            <a:endParaRPr lang="en-GB">
              <a:solidFill>
                <a:srgbClr val="230000"/>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solidFill>
                <a:srgbClr val="230000"/>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D75733E-7E00-4E2C-8480-ECD8576E7CDC}" type="slidenum">
              <a:rPr lang="en-GB" smtClean="0">
                <a:solidFill>
                  <a:srgbClr val="230000"/>
                </a:solidFill>
              </a:rPr>
              <a:pPr/>
              <a:t>‹#›</a:t>
            </a:fld>
            <a:endParaRPr lang="en-GB">
              <a:solidFill>
                <a:srgbClr val="230000"/>
              </a:solidFill>
            </a:endParaRPr>
          </a:p>
        </p:txBody>
      </p:sp>
    </p:spTree>
    <p:extLst>
      <p:ext uri="{BB962C8B-B14F-4D97-AF65-F5344CB8AC3E}">
        <p14:creationId xmlns:p14="http://schemas.microsoft.com/office/powerpoint/2010/main" val="2518553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ver 1">
    <p:spTree>
      <p:nvGrpSpPr>
        <p:cNvPr id="1" name=""/>
        <p:cNvGrpSpPr/>
        <p:nvPr/>
      </p:nvGrpSpPr>
      <p:grpSpPr>
        <a:xfrm>
          <a:off x="0" y="0"/>
          <a:ext cx="0" cy="0"/>
          <a:chOff x="0" y="0"/>
          <a:chExt cx="0" cy="0"/>
        </a:xfrm>
      </p:grpSpPr>
      <p:pic>
        <p:nvPicPr>
          <p:cNvPr id="6" name="Picture 3" descr="C:\Data\Editor\Pictures\NEW Devon CCG\General\Graphic Design\logos\Shaping Future Care\STP logos - Video-01.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 Placeholder 9"/>
          <p:cNvSpPr>
            <a:spLocks noGrp="1"/>
          </p:cNvSpPr>
          <p:nvPr>
            <p:ph type="body" sz="quarter" idx="10"/>
          </p:nvPr>
        </p:nvSpPr>
        <p:spPr>
          <a:xfrm>
            <a:off x="664029" y="2527191"/>
            <a:ext cx="7091187" cy="914400"/>
          </a:xfrm>
          <a:prstGeom prst="rect">
            <a:avLst/>
          </a:prstGeom>
        </p:spPr>
        <p:txBody>
          <a:bodyPr vert="horz" lIns="0" tIns="0" rIns="0" bIns="0" anchor="ctr" anchorCtr="0"/>
          <a:lstStyle>
            <a:lvl1pPr marL="0" indent="0" algn="l">
              <a:lnSpc>
                <a:spcPct val="100000"/>
              </a:lnSpc>
              <a:spcBef>
                <a:spcPts val="0"/>
              </a:spcBef>
              <a:buNone/>
              <a:defRPr sz="3000">
                <a:solidFill>
                  <a:schemeClr val="bg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en-GB" dirty="0"/>
              <a:t>Click to edit Master text styles</a:t>
            </a:r>
            <a:endParaRPr lang="en-US" dirty="0"/>
          </a:p>
        </p:txBody>
      </p:sp>
      <p:sp>
        <p:nvSpPr>
          <p:cNvPr id="11" name="Text Placeholder 9"/>
          <p:cNvSpPr>
            <a:spLocks noGrp="1"/>
          </p:cNvSpPr>
          <p:nvPr>
            <p:ph type="body" sz="quarter" idx="11"/>
          </p:nvPr>
        </p:nvSpPr>
        <p:spPr>
          <a:xfrm>
            <a:off x="674914" y="3513803"/>
            <a:ext cx="7089827" cy="576064"/>
          </a:xfrm>
          <a:prstGeom prst="rect">
            <a:avLst/>
          </a:prstGeom>
        </p:spPr>
        <p:txBody>
          <a:bodyPr vert="horz" lIns="0" tIns="0" rIns="0" bIns="0" anchor="t" anchorCtr="0"/>
          <a:lstStyle>
            <a:lvl1pPr marL="0" indent="0" algn="l">
              <a:lnSpc>
                <a:spcPct val="100000"/>
              </a:lnSpc>
              <a:spcBef>
                <a:spcPts val="0"/>
              </a:spcBef>
              <a:buNone/>
              <a:defRPr sz="1800">
                <a:solidFill>
                  <a:schemeClr val="bg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endParaRPr lang="en-US" dirty="0"/>
          </a:p>
        </p:txBody>
      </p:sp>
    </p:spTree>
    <p:extLst>
      <p:ext uri="{BB962C8B-B14F-4D97-AF65-F5344CB8AC3E}">
        <p14:creationId xmlns:p14="http://schemas.microsoft.com/office/powerpoint/2010/main" val="25059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ntent_Full">
    <p:spTree>
      <p:nvGrpSpPr>
        <p:cNvPr id="1" name=""/>
        <p:cNvGrpSpPr/>
        <p:nvPr/>
      </p:nvGrpSpPr>
      <p:grpSpPr>
        <a:xfrm>
          <a:off x="0" y="0"/>
          <a:ext cx="0" cy="0"/>
          <a:chOff x="0" y="0"/>
          <a:chExt cx="0" cy="0"/>
        </a:xfrm>
      </p:grpSpPr>
      <p:sp>
        <p:nvSpPr>
          <p:cNvPr id="11" name="Text Placeholder 10"/>
          <p:cNvSpPr>
            <a:spLocks noGrp="1"/>
          </p:cNvSpPr>
          <p:nvPr>
            <p:ph type="body" sz="quarter" idx="10"/>
          </p:nvPr>
        </p:nvSpPr>
        <p:spPr>
          <a:xfrm>
            <a:off x="500063" y="404475"/>
            <a:ext cx="8176579" cy="541305"/>
          </a:xfrm>
          <a:prstGeom prst="rect">
            <a:avLst/>
          </a:prstGeom>
        </p:spPr>
        <p:txBody>
          <a:bodyPr vert="horz" lIns="0" tIns="0" rIns="0" bIns="0" anchor="t" anchorCtr="0"/>
          <a:lstStyle>
            <a:lvl1pPr marL="0" indent="0">
              <a:lnSpc>
                <a:spcPct val="100000"/>
              </a:lnSpc>
              <a:spcBef>
                <a:spcPts val="0"/>
              </a:spcBef>
              <a:buNone/>
              <a:defRPr sz="2800" baseline="0">
                <a:solidFill>
                  <a:srgbClr val="0072C6"/>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lang="en-GB" dirty="0"/>
              <a:t>Click to edit Master text styles</a:t>
            </a:r>
            <a:endParaRPr lang="en-US" dirty="0"/>
          </a:p>
        </p:txBody>
      </p:sp>
      <p:sp>
        <p:nvSpPr>
          <p:cNvPr id="3" name="Text Placeholder 2"/>
          <p:cNvSpPr>
            <a:spLocks noGrp="1"/>
          </p:cNvSpPr>
          <p:nvPr>
            <p:ph type="body" sz="quarter" idx="12"/>
          </p:nvPr>
        </p:nvSpPr>
        <p:spPr>
          <a:xfrm>
            <a:off x="500063" y="1295400"/>
            <a:ext cx="8229864" cy="4702629"/>
          </a:xfrm>
          <a:prstGeom prst="rect">
            <a:avLst/>
          </a:prstGeom>
        </p:spPr>
        <p:txBody>
          <a:bodyPr vert="horz" lIns="0" tIns="0" rIns="0" bIns="0"/>
          <a:lstStyle>
            <a:lvl1pPr marL="0" indent="0">
              <a:lnSpc>
                <a:spcPct val="100000"/>
              </a:lnSpc>
              <a:spcBef>
                <a:spcPts val="0"/>
              </a:spcBef>
              <a:spcAft>
                <a:spcPts val="1000"/>
              </a:spcAft>
              <a:buNone/>
              <a:defRPr sz="1800" b="0" i="0" baseline="0">
                <a:solidFill>
                  <a:schemeClr val="accent1">
                    <a:lumMod val="50000"/>
                  </a:schemeClr>
                </a:solidFill>
              </a:defRPr>
            </a:lvl1pPr>
            <a:lvl2pPr marL="177800" indent="-177800">
              <a:lnSpc>
                <a:spcPct val="100000"/>
              </a:lnSpc>
              <a:spcBef>
                <a:spcPts val="0"/>
              </a:spcBef>
              <a:spcAft>
                <a:spcPts val="1000"/>
              </a:spcAft>
              <a:buNone/>
              <a:defRPr sz="1800" baseline="0">
                <a:solidFill>
                  <a:schemeClr val="tx1"/>
                </a:solidFill>
              </a:defRPr>
            </a:lvl2pPr>
            <a:lvl3pPr marL="0" indent="0">
              <a:lnSpc>
                <a:spcPts val="1900"/>
              </a:lnSpc>
              <a:spcBef>
                <a:spcPts val="0"/>
              </a:spcBef>
              <a:spcAft>
                <a:spcPts val="1000"/>
              </a:spcAft>
              <a:buClr>
                <a:schemeClr val="accent2"/>
              </a:buClr>
              <a:buFont typeface="Arial"/>
              <a:buNone/>
              <a:defRPr sz="1800"/>
            </a:lvl3pPr>
            <a:lvl4pPr marL="0" indent="0">
              <a:lnSpc>
                <a:spcPts val="1900"/>
              </a:lnSpc>
              <a:spcBef>
                <a:spcPts val="0"/>
              </a:spcBef>
              <a:spcAft>
                <a:spcPts val="1000"/>
              </a:spcAft>
              <a:buClr>
                <a:schemeClr val="accent2"/>
              </a:buClr>
              <a:buFont typeface="Arial"/>
              <a:buNone/>
              <a:defRPr sz="1800" baseline="0"/>
            </a:lvl4pPr>
            <a:lvl5pPr marL="177800" indent="-177800">
              <a:lnSpc>
                <a:spcPts val="1500"/>
              </a:lnSpc>
              <a:spcBef>
                <a:spcPts val="0"/>
              </a:spcBef>
              <a:spcAft>
                <a:spcPts val="1000"/>
              </a:spcAft>
              <a:buNone/>
              <a:defRPr sz="1200"/>
            </a:lvl5pPr>
          </a:lstStyle>
          <a:p>
            <a:pPr lvl="0"/>
            <a:r>
              <a:rPr lang="en-GB" dirty="0"/>
              <a:t>Click to edit Master text styles</a:t>
            </a:r>
          </a:p>
        </p:txBody>
      </p:sp>
    </p:spTree>
    <p:extLst>
      <p:ext uri="{BB962C8B-B14F-4D97-AF65-F5344CB8AC3E}">
        <p14:creationId xmlns:p14="http://schemas.microsoft.com/office/powerpoint/2010/main" val="3542315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680399" y="1450866"/>
            <a:ext cx="6408067" cy="914400"/>
          </a:xfrm>
          <a:prstGeom prst="rect">
            <a:avLst/>
          </a:prstGeom>
        </p:spPr>
        <p:txBody>
          <a:bodyPr vert="horz" lIns="0" tIns="0" rIns="0" bIns="0" anchor="ctr" anchorCtr="0"/>
          <a:lstStyle>
            <a:lvl1pPr marL="0" indent="0">
              <a:lnSpc>
                <a:spcPct val="100000"/>
              </a:lnSpc>
              <a:spcBef>
                <a:spcPts val="0"/>
              </a:spcBef>
              <a:buNone/>
              <a:defRPr sz="3000">
                <a:solidFill>
                  <a:srgbClr val="005EB8"/>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en-GB" dirty="0"/>
              <a:t>Click to edit Master text styles</a:t>
            </a:r>
            <a:endParaRPr lang="en-US" dirty="0"/>
          </a:p>
        </p:txBody>
      </p:sp>
      <p:sp>
        <p:nvSpPr>
          <p:cNvPr id="11" name="Text Placeholder 9"/>
          <p:cNvSpPr>
            <a:spLocks noGrp="1"/>
          </p:cNvSpPr>
          <p:nvPr>
            <p:ph type="body" sz="quarter" idx="11"/>
          </p:nvPr>
        </p:nvSpPr>
        <p:spPr>
          <a:xfrm>
            <a:off x="680399" y="2494628"/>
            <a:ext cx="6408067" cy="576064"/>
          </a:xfrm>
          <a:prstGeom prst="rect">
            <a:avLst/>
          </a:prstGeom>
        </p:spPr>
        <p:txBody>
          <a:bodyPr vert="horz" lIns="0" tIns="0" rIns="0" bIns="0" anchor="t" anchorCtr="0"/>
          <a:lstStyle>
            <a:lvl1pPr marL="0" indent="0">
              <a:lnSpc>
                <a:spcPct val="100000"/>
              </a:lnSpc>
              <a:spcBef>
                <a:spcPts val="0"/>
              </a:spcBef>
              <a:buNone/>
              <a:defRPr sz="1800">
                <a:solidFill>
                  <a:srgbClr val="009834"/>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en-GB" dirty="0"/>
              <a:t>Click to edit Master text styles</a:t>
            </a:r>
            <a:endParaRPr lang="en-US" dirty="0"/>
          </a:p>
        </p:txBody>
      </p:sp>
    </p:spTree>
    <p:extLst>
      <p:ext uri="{BB962C8B-B14F-4D97-AF65-F5344CB8AC3E}">
        <p14:creationId xmlns:p14="http://schemas.microsoft.com/office/powerpoint/2010/main" val="2733859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ver 1">
    <p:spTree>
      <p:nvGrpSpPr>
        <p:cNvPr id="1" name=""/>
        <p:cNvGrpSpPr/>
        <p:nvPr/>
      </p:nvGrpSpPr>
      <p:grpSpPr>
        <a:xfrm>
          <a:off x="0" y="0"/>
          <a:ext cx="0" cy="0"/>
          <a:chOff x="0" y="0"/>
          <a:chExt cx="0" cy="0"/>
        </a:xfrm>
      </p:grpSpPr>
      <p:pic>
        <p:nvPicPr>
          <p:cNvPr id="6" name="Picture 3" descr="C:\Data\Editor\Pictures\NEW Devon CCG\General\Graphic Design\logos\Shaping Future Care\STP logos - Video-01.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 Placeholder 9"/>
          <p:cNvSpPr>
            <a:spLocks noGrp="1"/>
          </p:cNvSpPr>
          <p:nvPr>
            <p:ph type="body" sz="quarter" idx="10"/>
          </p:nvPr>
        </p:nvSpPr>
        <p:spPr>
          <a:xfrm>
            <a:off x="664029" y="2527191"/>
            <a:ext cx="7091187" cy="914400"/>
          </a:xfrm>
          <a:prstGeom prst="rect">
            <a:avLst/>
          </a:prstGeom>
        </p:spPr>
        <p:txBody>
          <a:bodyPr vert="horz" lIns="0" tIns="0" rIns="0" bIns="0" anchor="ctr" anchorCtr="0"/>
          <a:lstStyle>
            <a:lvl1pPr marL="0" indent="0" algn="l">
              <a:lnSpc>
                <a:spcPct val="100000"/>
              </a:lnSpc>
              <a:spcBef>
                <a:spcPts val="0"/>
              </a:spcBef>
              <a:buNone/>
              <a:defRPr sz="3000">
                <a:solidFill>
                  <a:schemeClr val="bg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en-GB" dirty="0"/>
              <a:t>Click to edit Master text styles</a:t>
            </a:r>
            <a:endParaRPr lang="en-US" dirty="0"/>
          </a:p>
        </p:txBody>
      </p:sp>
      <p:sp>
        <p:nvSpPr>
          <p:cNvPr id="11" name="Text Placeholder 9"/>
          <p:cNvSpPr>
            <a:spLocks noGrp="1"/>
          </p:cNvSpPr>
          <p:nvPr>
            <p:ph type="body" sz="quarter" idx="11"/>
          </p:nvPr>
        </p:nvSpPr>
        <p:spPr>
          <a:xfrm>
            <a:off x="674914" y="3513803"/>
            <a:ext cx="7089827" cy="576064"/>
          </a:xfrm>
          <a:prstGeom prst="rect">
            <a:avLst/>
          </a:prstGeom>
        </p:spPr>
        <p:txBody>
          <a:bodyPr vert="horz" lIns="0" tIns="0" rIns="0" bIns="0" anchor="t" anchorCtr="0"/>
          <a:lstStyle>
            <a:lvl1pPr marL="0" indent="0" algn="l">
              <a:lnSpc>
                <a:spcPct val="100000"/>
              </a:lnSpc>
              <a:spcBef>
                <a:spcPts val="0"/>
              </a:spcBef>
              <a:buNone/>
              <a:defRPr sz="1800">
                <a:solidFill>
                  <a:schemeClr val="bg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endParaRPr lang="en-US" dirty="0"/>
          </a:p>
        </p:txBody>
      </p:sp>
    </p:spTree>
    <p:extLst>
      <p:ext uri="{BB962C8B-B14F-4D97-AF65-F5344CB8AC3E}">
        <p14:creationId xmlns:p14="http://schemas.microsoft.com/office/powerpoint/2010/main" val="347080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_Full">
    <p:spTree>
      <p:nvGrpSpPr>
        <p:cNvPr id="1" name=""/>
        <p:cNvGrpSpPr/>
        <p:nvPr/>
      </p:nvGrpSpPr>
      <p:grpSpPr>
        <a:xfrm>
          <a:off x="0" y="0"/>
          <a:ext cx="0" cy="0"/>
          <a:chOff x="0" y="0"/>
          <a:chExt cx="0" cy="0"/>
        </a:xfrm>
      </p:grpSpPr>
      <p:sp>
        <p:nvSpPr>
          <p:cNvPr id="11" name="Text Placeholder 10"/>
          <p:cNvSpPr>
            <a:spLocks noGrp="1"/>
          </p:cNvSpPr>
          <p:nvPr>
            <p:ph type="body" sz="quarter" idx="10"/>
          </p:nvPr>
        </p:nvSpPr>
        <p:spPr>
          <a:xfrm>
            <a:off x="500063" y="404475"/>
            <a:ext cx="8176579" cy="541305"/>
          </a:xfrm>
          <a:prstGeom prst="rect">
            <a:avLst/>
          </a:prstGeom>
        </p:spPr>
        <p:txBody>
          <a:bodyPr vert="horz" lIns="0" tIns="0" rIns="0" bIns="0" anchor="t" anchorCtr="0"/>
          <a:lstStyle>
            <a:lvl1pPr marL="0" indent="0">
              <a:lnSpc>
                <a:spcPct val="100000"/>
              </a:lnSpc>
              <a:spcBef>
                <a:spcPts val="0"/>
              </a:spcBef>
              <a:buNone/>
              <a:defRPr sz="2800" baseline="0">
                <a:solidFill>
                  <a:srgbClr val="0072C6"/>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lang="en-GB" dirty="0"/>
              <a:t>Click to edit Master text styles</a:t>
            </a:r>
            <a:endParaRPr lang="en-US" dirty="0"/>
          </a:p>
        </p:txBody>
      </p:sp>
      <p:sp>
        <p:nvSpPr>
          <p:cNvPr id="3" name="Text Placeholder 2"/>
          <p:cNvSpPr>
            <a:spLocks noGrp="1"/>
          </p:cNvSpPr>
          <p:nvPr>
            <p:ph type="body" sz="quarter" idx="12"/>
          </p:nvPr>
        </p:nvSpPr>
        <p:spPr>
          <a:xfrm>
            <a:off x="500063" y="1295400"/>
            <a:ext cx="8229864" cy="4702629"/>
          </a:xfrm>
          <a:prstGeom prst="rect">
            <a:avLst/>
          </a:prstGeom>
        </p:spPr>
        <p:txBody>
          <a:bodyPr vert="horz" lIns="0" tIns="0" rIns="0" bIns="0"/>
          <a:lstStyle>
            <a:lvl1pPr marL="0" indent="0">
              <a:lnSpc>
                <a:spcPct val="100000"/>
              </a:lnSpc>
              <a:spcBef>
                <a:spcPts val="0"/>
              </a:spcBef>
              <a:spcAft>
                <a:spcPts val="1000"/>
              </a:spcAft>
              <a:buNone/>
              <a:defRPr sz="1800" b="0" i="0" baseline="0">
                <a:solidFill>
                  <a:schemeClr val="accent1">
                    <a:lumMod val="50000"/>
                  </a:schemeClr>
                </a:solidFill>
              </a:defRPr>
            </a:lvl1pPr>
            <a:lvl2pPr marL="177800" indent="-177800">
              <a:lnSpc>
                <a:spcPct val="100000"/>
              </a:lnSpc>
              <a:spcBef>
                <a:spcPts val="0"/>
              </a:spcBef>
              <a:spcAft>
                <a:spcPts val="1000"/>
              </a:spcAft>
              <a:buNone/>
              <a:defRPr sz="1800" baseline="0">
                <a:solidFill>
                  <a:schemeClr val="tx1"/>
                </a:solidFill>
              </a:defRPr>
            </a:lvl2pPr>
            <a:lvl3pPr marL="0" indent="0">
              <a:lnSpc>
                <a:spcPts val="1900"/>
              </a:lnSpc>
              <a:spcBef>
                <a:spcPts val="0"/>
              </a:spcBef>
              <a:spcAft>
                <a:spcPts val="1000"/>
              </a:spcAft>
              <a:buClr>
                <a:schemeClr val="accent2"/>
              </a:buClr>
              <a:buFont typeface="Arial"/>
              <a:buNone/>
              <a:defRPr sz="1800"/>
            </a:lvl3pPr>
            <a:lvl4pPr marL="0" indent="0">
              <a:lnSpc>
                <a:spcPts val="1900"/>
              </a:lnSpc>
              <a:spcBef>
                <a:spcPts val="0"/>
              </a:spcBef>
              <a:spcAft>
                <a:spcPts val="1000"/>
              </a:spcAft>
              <a:buClr>
                <a:schemeClr val="accent2"/>
              </a:buClr>
              <a:buFont typeface="Arial"/>
              <a:buNone/>
              <a:defRPr sz="1800" baseline="0"/>
            </a:lvl4pPr>
            <a:lvl5pPr marL="177800" indent="-177800">
              <a:lnSpc>
                <a:spcPts val="1500"/>
              </a:lnSpc>
              <a:spcBef>
                <a:spcPts val="0"/>
              </a:spcBef>
              <a:spcAft>
                <a:spcPts val="1000"/>
              </a:spcAft>
              <a:buNone/>
              <a:defRPr sz="1200"/>
            </a:lvl5pPr>
          </a:lstStyle>
          <a:p>
            <a:pPr lvl="0"/>
            <a:r>
              <a:rPr lang="en-GB" dirty="0"/>
              <a:t>Click to edit Master text styles</a:t>
            </a:r>
          </a:p>
        </p:txBody>
      </p:sp>
    </p:spTree>
    <p:extLst>
      <p:ext uri="{BB962C8B-B14F-4D97-AF65-F5344CB8AC3E}">
        <p14:creationId xmlns:p14="http://schemas.microsoft.com/office/powerpoint/2010/main" val="3181119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ormAutofit/>
          </a:bodyPr>
          <a:lstStyle>
            <a:lvl1pPr>
              <a:defRPr sz="2800" b="1">
                <a:solidFill>
                  <a:schemeClr val="tx2">
                    <a:lumMod val="60000"/>
                    <a:lumOff val="40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18EE578-2438-4EA9-968C-15E96EE497F8}" type="datetimeFigureOut">
              <a:rPr lang="en-GB" smtClean="0">
                <a:solidFill>
                  <a:srgbClr val="230000"/>
                </a:solidFill>
              </a:rPr>
              <a:pPr/>
              <a:t>06/10/2020</a:t>
            </a:fld>
            <a:endParaRPr lang="en-GB">
              <a:solidFill>
                <a:srgbClr val="230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solidFill>
                <a:srgbClr val="230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D75733E-7E00-4E2C-8480-ECD8576E7CDC}" type="slidenum">
              <a:rPr lang="en-GB" smtClean="0">
                <a:solidFill>
                  <a:srgbClr val="230000"/>
                </a:solidFill>
              </a:rPr>
              <a:pPr/>
              <a:t>‹#›</a:t>
            </a:fld>
            <a:endParaRPr lang="en-GB">
              <a:solidFill>
                <a:srgbClr val="230000"/>
              </a:solidFill>
            </a:endParaRPr>
          </a:p>
        </p:txBody>
      </p:sp>
    </p:spTree>
    <p:extLst>
      <p:ext uri="{BB962C8B-B14F-4D97-AF65-F5344CB8AC3E}">
        <p14:creationId xmlns:p14="http://schemas.microsoft.com/office/powerpoint/2010/main" val="1507996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718EE578-2438-4EA9-968C-15E96EE497F8}" type="datetimeFigureOut">
              <a:rPr lang="en-GB" smtClean="0">
                <a:solidFill>
                  <a:srgbClr val="230000"/>
                </a:solidFill>
              </a:rPr>
              <a:pPr/>
              <a:t>06/10/2020</a:t>
            </a:fld>
            <a:endParaRPr lang="en-GB">
              <a:solidFill>
                <a:srgbClr val="230000"/>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solidFill>
                <a:srgbClr val="230000"/>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D75733E-7E00-4E2C-8480-ECD8576E7CDC}" type="slidenum">
              <a:rPr lang="en-GB" smtClean="0">
                <a:solidFill>
                  <a:srgbClr val="230000"/>
                </a:solidFill>
              </a:rPr>
              <a:pPr/>
              <a:t>‹#›</a:t>
            </a:fld>
            <a:endParaRPr lang="en-GB">
              <a:solidFill>
                <a:srgbClr val="230000"/>
              </a:solidFill>
            </a:endParaRPr>
          </a:p>
        </p:txBody>
      </p:sp>
    </p:spTree>
    <p:extLst>
      <p:ext uri="{BB962C8B-B14F-4D97-AF65-F5344CB8AC3E}">
        <p14:creationId xmlns:p14="http://schemas.microsoft.com/office/powerpoint/2010/main" val="2335999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680399" y="1450866"/>
            <a:ext cx="6408067" cy="914400"/>
          </a:xfrm>
          <a:prstGeom prst="rect">
            <a:avLst/>
          </a:prstGeom>
        </p:spPr>
        <p:txBody>
          <a:bodyPr vert="horz" lIns="0" tIns="0" rIns="0" bIns="0" anchor="ctr" anchorCtr="0"/>
          <a:lstStyle>
            <a:lvl1pPr marL="0" indent="0">
              <a:lnSpc>
                <a:spcPct val="100000"/>
              </a:lnSpc>
              <a:spcBef>
                <a:spcPts val="0"/>
              </a:spcBef>
              <a:buNone/>
              <a:defRPr sz="3000">
                <a:solidFill>
                  <a:srgbClr val="005EB8"/>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en-GB" dirty="0"/>
              <a:t>Click to edit Master text styles</a:t>
            </a:r>
            <a:endParaRPr lang="en-US" dirty="0"/>
          </a:p>
        </p:txBody>
      </p:sp>
      <p:sp>
        <p:nvSpPr>
          <p:cNvPr id="11" name="Text Placeholder 9"/>
          <p:cNvSpPr>
            <a:spLocks noGrp="1"/>
          </p:cNvSpPr>
          <p:nvPr>
            <p:ph type="body" sz="quarter" idx="11"/>
          </p:nvPr>
        </p:nvSpPr>
        <p:spPr>
          <a:xfrm>
            <a:off x="680399" y="2494628"/>
            <a:ext cx="6408067" cy="576064"/>
          </a:xfrm>
          <a:prstGeom prst="rect">
            <a:avLst/>
          </a:prstGeom>
        </p:spPr>
        <p:txBody>
          <a:bodyPr vert="horz" lIns="0" tIns="0" rIns="0" bIns="0" anchor="t" anchorCtr="0"/>
          <a:lstStyle>
            <a:lvl1pPr marL="0" indent="0">
              <a:lnSpc>
                <a:spcPct val="100000"/>
              </a:lnSpc>
              <a:spcBef>
                <a:spcPts val="0"/>
              </a:spcBef>
              <a:buNone/>
              <a:defRPr sz="1800">
                <a:solidFill>
                  <a:srgbClr val="009834"/>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en-GB" dirty="0"/>
              <a:t>Click to edit Master text styles</a:t>
            </a:r>
            <a:endParaRPr lang="en-US" dirty="0"/>
          </a:p>
        </p:txBody>
      </p:sp>
    </p:spTree>
    <p:extLst>
      <p:ext uri="{BB962C8B-B14F-4D97-AF65-F5344CB8AC3E}">
        <p14:creationId xmlns:p14="http://schemas.microsoft.com/office/powerpoint/2010/main" val="25656014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theme" Target="../theme/theme3.xml"/><Relationship Id="rId5" Type="http://schemas.openxmlformats.org/officeDocument/2006/relationships/slideLayout" Target="../slideLayouts/slideLayout1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9764414"/>
      </p:ext>
    </p:extLst>
  </p:cSld>
  <p:clrMap bg1="lt1" tx1="dk1" bg2="lt2" tx2="dk2" accent1="accent1" accent2="accent2" accent3="accent3" accent4="accent4" accent5="accent5" accent6="accent6" hlink="hlink" folHlink="folHlink"/>
  <p:sldLayoutIdLst>
    <p:sldLayoutId id="2147483649" r:id="rId1"/>
    <p:sldLayoutId id="2147483712" r:id="rId2"/>
    <p:sldLayoutId id="2147483710"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1467760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475329"/>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4865A248-E148-4601-9F10-45845935D369}"/>
              </a:ext>
            </a:extLst>
          </p:cNvPr>
          <p:cNvSpPr txBox="1">
            <a:spLocks/>
          </p:cNvSpPr>
          <p:nvPr/>
        </p:nvSpPr>
        <p:spPr>
          <a:xfrm>
            <a:off x="798858" y="411645"/>
            <a:ext cx="7639050" cy="1747089"/>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smtClean="0">
                <a:solidFill>
                  <a:srgbClr val="0072C6"/>
                </a:solidFill>
              </a:rPr>
              <a:t>Proposed architecture of the Northern</a:t>
            </a:r>
          </a:p>
          <a:p>
            <a:r>
              <a:rPr lang="en-GB" b="1" dirty="0" smtClean="0">
                <a:solidFill>
                  <a:srgbClr val="0072C6"/>
                </a:solidFill>
              </a:rPr>
              <a:t>Local Care Partnership</a:t>
            </a:r>
          </a:p>
          <a:p>
            <a:endParaRPr lang="en-GB" b="1" dirty="0">
              <a:solidFill>
                <a:srgbClr val="0072C6"/>
              </a:solidFill>
            </a:endParaRPr>
          </a:p>
          <a:p>
            <a:endParaRPr lang="en-GB" sz="3200" b="1" dirty="0" smtClean="0"/>
          </a:p>
          <a:p>
            <a:r>
              <a:rPr lang="en-GB" sz="3200" b="1" dirty="0" smtClean="0"/>
              <a:t>Katherine Allen</a:t>
            </a:r>
          </a:p>
          <a:p>
            <a:endParaRPr lang="en-GB" sz="3200" b="1" dirty="0" smtClean="0"/>
          </a:p>
          <a:p>
            <a:r>
              <a:rPr lang="en-GB" sz="3200" b="1" dirty="0" smtClean="0"/>
              <a:t>October 2020</a:t>
            </a:r>
            <a:endParaRPr lang="en-GB" sz="3200" b="1" dirty="0"/>
          </a:p>
          <a:p>
            <a:endParaRPr lang="en-GB" b="1" dirty="0" smtClean="0">
              <a:solidFill>
                <a:srgbClr val="0072C6"/>
              </a:solidFill>
            </a:endParaRPr>
          </a:p>
          <a:p>
            <a:endParaRPr lang="en-GB" b="1" dirty="0">
              <a:solidFill>
                <a:srgbClr val="0072C6"/>
              </a:solidFill>
            </a:endParaRPr>
          </a:p>
          <a:p>
            <a:endParaRPr lang="en-GB" b="1" dirty="0" smtClean="0">
              <a:solidFill>
                <a:srgbClr val="0072C6"/>
              </a:solidFill>
            </a:endParaRPr>
          </a:p>
          <a:p>
            <a:endParaRPr lang="en-GB" b="1" dirty="0">
              <a:solidFill>
                <a:srgbClr val="0072C6"/>
              </a:solidFill>
            </a:endParaRPr>
          </a:p>
        </p:txBody>
      </p:sp>
      <p:sp>
        <p:nvSpPr>
          <p:cNvPr id="5" name="Content Placeholder 2">
            <a:extLst>
              <a:ext uri="{FF2B5EF4-FFF2-40B4-BE49-F238E27FC236}">
                <a16:creationId xmlns:a16="http://schemas.microsoft.com/office/drawing/2014/main" xmlns="" id="{1F0FCDA7-20AE-45AE-895F-C01A007835E0}"/>
              </a:ext>
            </a:extLst>
          </p:cNvPr>
          <p:cNvSpPr txBox="1">
            <a:spLocks/>
          </p:cNvSpPr>
          <p:nvPr/>
        </p:nvSpPr>
        <p:spPr>
          <a:xfrm>
            <a:off x="583096" y="2370769"/>
            <a:ext cx="8070574" cy="3075874"/>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GB" dirty="0" smtClean="0"/>
          </a:p>
        </p:txBody>
      </p:sp>
    </p:spTree>
    <p:extLst>
      <p:ext uri="{BB962C8B-B14F-4D97-AF65-F5344CB8AC3E}">
        <p14:creationId xmlns:p14="http://schemas.microsoft.com/office/powerpoint/2010/main" val="3740756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we work at neighbourhood level</a:t>
            </a:r>
            <a:endParaRPr lang="en-GB" dirty="0"/>
          </a:p>
        </p:txBody>
      </p:sp>
      <p:pic>
        <p:nvPicPr>
          <p:cNvPr id="1026" name="Picture 5"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931" y="1988840"/>
            <a:ext cx="8972329" cy="458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1784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4865A248-E148-4601-9F10-45845935D369}"/>
              </a:ext>
            </a:extLst>
          </p:cNvPr>
          <p:cNvSpPr txBox="1">
            <a:spLocks/>
          </p:cNvSpPr>
          <p:nvPr/>
        </p:nvSpPr>
        <p:spPr>
          <a:xfrm>
            <a:off x="357447" y="323132"/>
            <a:ext cx="8437418" cy="10306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smtClean="0">
                <a:solidFill>
                  <a:srgbClr val="0072C6"/>
                </a:solidFill>
              </a:rPr>
              <a:t>Structural changes to the NHS</a:t>
            </a:r>
          </a:p>
        </p:txBody>
      </p:sp>
      <p:sp>
        <p:nvSpPr>
          <p:cNvPr id="5" name="Content Placeholder 2">
            <a:extLst>
              <a:ext uri="{FF2B5EF4-FFF2-40B4-BE49-F238E27FC236}">
                <a16:creationId xmlns:a16="http://schemas.microsoft.com/office/drawing/2014/main" xmlns="" id="{1F0FCDA7-20AE-45AE-895F-C01A007835E0}"/>
              </a:ext>
            </a:extLst>
          </p:cNvPr>
          <p:cNvSpPr txBox="1">
            <a:spLocks/>
          </p:cNvSpPr>
          <p:nvPr/>
        </p:nvSpPr>
        <p:spPr>
          <a:xfrm>
            <a:off x="145773" y="1221266"/>
            <a:ext cx="8852453" cy="548433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2000" dirty="0" smtClean="0"/>
              <a:t>New architecture of distributed health and social care leadership – </a:t>
            </a:r>
            <a:r>
              <a:rPr lang="en-GB" sz="2000" b="1" dirty="0" smtClean="0"/>
              <a:t>ICS</a:t>
            </a:r>
            <a:r>
              <a:rPr lang="en-GB" sz="2000" dirty="0" smtClean="0"/>
              <a:t>(Integrated Care Systems) – </a:t>
            </a:r>
            <a:r>
              <a:rPr lang="en-GB" sz="2000" b="1" dirty="0" smtClean="0"/>
              <a:t>LCPs</a:t>
            </a:r>
            <a:r>
              <a:rPr lang="en-GB" sz="2000" dirty="0" smtClean="0"/>
              <a:t> (Local Care Partnerships (Place)) – and </a:t>
            </a:r>
            <a:r>
              <a:rPr lang="en-GB" sz="2000" b="1" dirty="0" smtClean="0"/>
              <a:t>Neighbourhoods </a:t>
            </a:r>
          </a:p>
          <a:p>
            <a:r>
              <a:rPr lang="en-GB" sz="2000" dirty="0" smtClean="0"/>
              <a:t>Ambition: </a:t>
            </a:r>
            <a:r>
              <a:rPr lang="en-GB" sz="2000" i="1" dirty="0"/>
              <a:t>As we look to the future, we want to move towards a vision for health and care that starts with people and populations and that accelerates joint working across partners to create an offer that improves population health and that addresses health inequalities.</a:t>
            </a:r>
          </a:p>
          <a:p>
            <a:r>
              <a:rPr lang="en-GB" sz="2000" i="1" dirty="0"/>
              <a:t>COVID-19 has emphasised the importance of integration locally –e.g. support for care homes and shielded groups –and the imperative for providers to work collectively through strong mutual aid and shared planning arrangements.</a:t>
            </a:r>
            <a:r>
              <a:rPr lang="en-GB" sz="2000" dirty="0"/>
              <a:t> </a:t>
            </a:r>
            <a:endParaRPr lang="en-GB" sz="2000" dirty="0" smtClean="0"/>
          </a:p>
          <a:p>
            <a:r>
              <a:rPr lang="en-GB" sz="2000" dirty="0" smtClean="0"/>
              <a:t>Creation of 5 LCPs in Devon – one in North – that will eventually hold budget for H&amp;SC in Northern Devon.</a:t>
            </a:r>
          </a:p>
          <a:p>
            <a:r>
              <a:rPr lang="en-GB" sz="2000" b="1" dirty="0" smtClean="0"/>
              <a:t>Given the strong and emerging partnerships in Northern Devon we would like to avoid starting from scratch and align with what is already in place</a:t>
            </a:r>
          </a:p>
        </p:txBody>
      </p:sp>
    </p:spTree>
    <p:extLst>
      <p:ext uri="{BB962C8B-B14F-4D97-AF65-F5344CB8AC3E}">
        <p14:creationId xmlns:p14="http://schemas.microsoft.com/office/powerpoint/2010/main" val="266546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xmlns="" id="{1A913A62-16FF-4D79-A950-A99A08797916}"/>
              </a:ext>
            </a:extLst>
          </p:cNvPr>
          <p:cNvSpPr txBox="1">
            <a:spLocks/>
          </p:cNvSpPr>
          <p:nvPr/>
        </p:nvSpPr>
        <p:spPr>
          <a:xfrm>
            <a:off x="257175" y="1816100"/>
            <a:ext cx="8515350" cy="431800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dirty="0"/>
          </a:p>
          <a:p>
            <a:pPr marL="0" indent="0">
              <a:buNone/>
            </a:pPr>
            <a:endParaRPr lang="en-GB" dirty="0"/>
          </a:p>
          <a:p>
            <a:pPr marL="0" indent="0">
              <a:buNone/>
            </a:pPr>
            <a:endParaRPr lang="en-GB" dirty="0"/>
          </a:p>
          <a:p>
            <a:endParaRPr lang="en-GB" dirty="0"/>
          </a:p>
          <a:p>
            <a:endParaRPr lang="en-GB" dirty="0"/>
          </a:p>
          <a:p>
            <a:endParaRPr lang="en-GB" dirty="0"/>
          </a:p>
          <a:p>
            <a:endParaRPr lang="en-GB" dirty="0"/>
          </a:p>
        </p:txBody>
      </p:sp>
      <p:graphicFrame>
        <p:nvGraphicFramePr>
          <p:cNvPr id="6" name="Diagram 5"/>
          <p:cNvGraphicFramePr/>
          <p:nvPr>
            <p:extLst>
              <p:ext uri="{D42A27DB-BD31-4B8C-83A1-F6EECF244321}">
                <p14:modId xmlns:p14="http://schemas.microsoft.com/office/powerpoint/2010/main" val="1426233457"/>
              </p:ext>
            </p:extLst>
          </p:nvPr>
        </p:nvGraphicFramePr>
        <p:xfrm>
          <a:off x="240650" y="362531"/>
          <a:ext cx="8886825" cy="65664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ounded Rectangle 7"/>
          <p:cNvSpPr/>
          <p:nvPr/>
        </p:nvSpPr>
        <p:spPr>
          <a:xfrm>
            <a:off x="6316577" y="388604"/>
            <a:ext cx="2743665" cy="769744"/>
          </a:xfrm>
          <a:prstGeom prst="round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6333563" y="388604"/>
            <a:ext cx="2726679" cy="646331"/>
          </a:xfrm>
          <a:prstGeom prst="rect">
            <a:avLst/>
          </a:prstGeom>
          <a:noFill/>
        </p:spPr>
        <p:txBody>
          <a:bodyPr wrap="square" rtlCol="0">
            <a:spAutoFit/>
          </a:bodyPr>
          <a:lstStyle/>
          <a:p>
            <a:pPr lvl="0"/>
            <a:r>
              <a:rPr lang="en-GB" sz="900" dirty="0"/>
              <a:t>Democratic Leaders.</a:t>
            </a:r>
          </a:p>
          <a:p>
            <a:pPr lvl="0"/>
            <a:r>
              <a:rPr lang="en-GB" sz="900" dirty="0"/>
              <a:t>CEOs / leadership group of all partners. </a:t>
            </a:r>
            <a:endParaRPr lang="en-GB" sz="900" dirty="0" smtClean="0"/>
          </a:p>
          <a:p>
            <a:pPr lvl="0"/>
            <a:r>
              <a:rPr lang="en-GB" sz="900" dirty="0" smtClean="0"/>
              <a:t>Chairs </a:t>
            </a:r>
            <a:r>
              <a:rPr lang="en-GB" sz="900" dirty="0"/>
              <a:t>of Thematic Groups </a:t>
            </a:r>
            <a:r>
              <a:rPr lang="en-GB" sz="900" dirty="0" smtClean="0"/>
              <a:t>1-4 </a:t>
            </a:r>
          </a:p>
          <a:p>
            <a:pPr lvl="0"/>
            <a:r>
              <a:rPr lang="en-GB" sz="900" dirty="0" smtClean="0"/>
              <a:t>System </a:t>
            </a:r>
            <a:r>
              <a:rPr lang="en-GB" sz="900" dirty="0"/>
              <a:t>review and assurance.</a:t>
            </a:r>
          </a:p>
        </p:txBody>
      </p:sp>
      <p:cxnSp>
        <p:nvCxnSpPr>
          <p:cNvPr id="17" name="Straight Arrow Connector 16"/>
          <p:cNvCxnSpPr>
            <a:cxnSpLocks/>
            <a:stCxn id="9" idx="1"/>
          </p:cNvCxnSpPr>
          <p:nvPr/>
        </p:nvCxnSpPr>
        <p:spPr>
          <a:xfrm flipH="1">
            <a:off x="5356813" y="711770"/>
            <a:ext cx="976750" cy="1074294"/>
          </a:xfrm>
          <a:prstGeom prst="straightConnector1">
            <a:avLst/>
          </a:prstGeom>
          <a:ln w="25400">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6190835" y="1198852"/>
            <a:ext cx="2869408" cy="1174427"/>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p:cNvSpPr txBox="1"/>
          <p:nvPr/>
        </p:nvSpPr>
        <p:spPr>
          <a:xfrm>
            <a:off x="6227855" y="1316705"/>
            <a:ext cx="2869407" cy="938719"/>
          </a:xfrm>
          <a:prstGeom prst="rect">
            <a:avLst/>
          </a:prstGeom>
          <a:noFill/>
        </p:spPr>
        <p:txBody>
          <a:bodyPr wrap="square" rtlCol="0">
            <a:spAutoFit/>
          </a:bodyPr>
          <a:lstStyle/>
          <a:p>
            <a:pPr lvl="0"/>
            <a:r>
              <a:rPr lang="en-GB" sz="1000" b="1" dirty="0"/>
              <a:t>Thematic</a:t>
            </a:r>
            <a:r>
              <a:rPr lang="en-GB" sz="900" dirty="0"/>
              <a:t>  Groups 1-4</a:t>
            </a:r>
            <a:endParaRPr lang="en-GB" sz="1000" b="1" dirty="0"/>
          </a:p>
          <a:p>
            <a:pPr lvl="0"/>
            <a:r>
              <a:rPr lang="en-GB" sz="900" dirty="0"/>
              <a:t>Senior officers. Leaders/Chairs of delivery projects and partnerships </a:t>
            </a:r>
          </a:p>
          <a:p>
            <a:pPr lvl="0"/>
            <a:r>
              <a:rPr lang="en-GB" sz="900" b="1" dirty="0"/>
              <a:t>One Northern Devon</a:t>
            </a:r>
            <a:r>
              <a:rPr lang="en-GB" sz="900" dirty="0"/>
              <a:t> 10-year wellbeing strategy is already aligned to Devon H&amp;WB strategy. </a:t>
            </a:r>
          </a:p>
          <a:p>
            <a:pPr lvl="0"/>
            <a:endParaRPr lang="en-GB" sz="900" dirty="0"/>
          </a:p>
        </p:txBody>
      </p:sp>
      <p:cxnSp>
        <p:nvCxnSpPr>
          <p:cNvPr id="22" name="Straight Arrow Connector 21"/>
          <p:cNvCxnSpPr>
            <a:cxnSpLocks/>
          </p:cNvCxnSpPr>
          <p:nvPr/>
        </p:nvCxnSpPr>
        <p:spPr>
          <a:xfrm flipH="1">
            <a:off x="7487478" y="2412355"/>
            <a:ext cx="909902" cy="860932"/>
          </a:xfrm>
          <a:prstGeom prst="straightConnector1">
            <a:avLst/>
          </a:prstGeom>
          <a:ln w="254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8" name="Down Arrow Callout 17"/>
          <p:cNvSpPr/>
          <p:nvPr/>
        </p:nvSpPr>
        <p:spPr>
          <a:xfrm rot="16200000">
            <a:off x="797681" y="-281701"/>
            <a:ext cx="2005057" cy="3345665"/>
          </a:xfrm>
          <a:prstGeom prst="downArrowCallou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127377" y="443299"/>
            <a:ext cx="2137651" cy="1938992"/>
          </a:xfrm>
          <a:prstGeom prst="rect">
            <a:avLst/>
          </a:prstGeom>
          <a:noFill/>
        </p:spPr>
        <p:txBody>
          <a:bodyPr wrap="square" rtlCol="0">
            <a:spAutoFit/>
          </a:bodyPr>
          <a:lstStyle/>
          <a:p>
            <a:pPr marL="171450" indent="-171450">
              <a:buFont typeface="Arial" panose="020B0604020202020204" pitchFamily="34" charset="0"/>
              <a:buChar char="•"/>
            </a:pPr>
            <a:r>
              <a:rPr lang="en-GB" sz="1000" dirty="0"/>
              <a:t>Partners retain statutorily accountable to their individual regulators.</a:t>
            </a:r>
          </a:p>
          <a:p>
            <a:pPr marL="171450" indent="-171450">
              <a:buFont typeface="Arial" panose="020B0604020202020204" pitchFamily="34" charset="0"/>
              <a:buChar char="•"/>
            </a:pPr>
            <a:r>
              <a:rPr lang="en-GB" sz="1000" dirty="0"/>
              <a:t>Rationalisation of multiple groups meeting within the Area.</a:t>
            </a:r>
          </a:p>
          <a:p>
            <a:pPr marL="171450" indent="-171450">
              <a:buFont typeface="Arial" panose="020B0604020202020204" pitchFamily="34" charset="0"/>
              <a:buChar char="•"/>
            </a:pPr>
            <a:r>
              <a:rPr lang="en-GB" sz="1000" dirty="0"/>
              <a:t>Partnerships Board providing oversight &amp; coordination</a:t>
            </a:r>
          </a:p>
          <a:p>
            <a:pPr marL="171450" indent="-171450">
              <a:buFont typeface="Arial" panose="020B0604020202020204" pitchFamily="34" charset="0"/>
              <a:buChar char="•"/>
            </a:pPr>
            <a:r>
              <a:rPr lang="en-GB" sz="1000" dirty="0"/>
              <a:t>Establishment of One Northern Executive with unfettered, non-aligned responsibilities (Joint/seconded posts) </a:t>
            </a:r>
            <a:endParaRPr lang="en-GB" sz="1000" dirty="0" smtClean="0"/>
          </a:p>
          <a:p>
            <a:pPr marL="171450" indent="-171450">
              <a:buFont typeface="Arial" panose="020B0604020202020204" pitchFamily="34" charset="0"/>
              <a:buChar char="•"/>
            </a:pPr>
            <a:r>
              <a:rPr lang="en-GB" sz="1000" dirty="0" smtClean="0"/>
              <a:t>Delivery of ICS priorities</a:t>
            </a:r>
            <a:endParaRPr lang="en-GB" sz="1000" dirty="0"/>
          </a:p>
        </p:txBody>
      </p:sp>
      <p:cxnSp>
        <p:nvCxnSpPr>
          <p:cNvPr id="26" name="Straight Arrow Connector 25"/>
          <p:cNvCxnSpPr>
            <a:cxnSpLocks/>
          </p:cNvCxnSpPr>
          <p:nvPr/>
        </p:nvCxnSpPr>
        <p:spPr>
          <a:xfrm>
            <a:off x="5316018" y="4316198"/>
            <a:ext cx="0" cy="431832"/>
          </a:xfrm>
          <a:prstGeom prst="straightConnector1">
            <a:avLst/>
          </a:prstGeom>
          <a:ln w="254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598411" y="-73061"/>
            <a:ext cx="8008693" cy="461665"/>
          </a:xfrm>
          <a:prstGeom prst="rect">
            <a:avLst/>
          </a:prstGeom>
          <a:noFill/>
        </p:spPr>
        <p:txBody>
          <a:bodyPr wrap="square" rtlCol="0">
            <a:spAutoFit/>
          </a:bodyPr>
          <a:lstStyle/>
          <a:p>
            <a:pPr algn="ctr"/>
            <a:r>
              <a:rPr lang="en-GB" sz="2400" b="1" dirty="0">
                <a:solidFill>
                  <a:schemeClr val="accent1"/>
                </a:solidFill>
              </a:rPr>
              <a:t>One Northern Devon </a:t>
            </a:r>
            <a:r>
              <a:rPr lang="en-GB" sz="2400" b="1" dirty="0" smtClean="0">
                <a:solidFill>
                  <a:schemeClr val="accent1"/>
                </a:solidFill>
              </a:rPr>
              <a:t>Partnership </a:t>
            </a:r>
            <a:endParaRPr lang="en-GB" sz="2400" b="1" dirty="0">
              <a:solidFill>
                <a:schemeClr val="accent1"/>
              </a:solidFill>
            </a:endParaRPr>
          </a:p>
        </p:txBody>
      </p:sp>
    </p:spTree>
    <p:extLst>
      <p:ext uri="{BB962C8B-B14F-4D97-AF65-F5344CB8AC3E}">
        <p14:creationId xmlns:p14="http://schemas.microsoft.com/office/powerpoint/2010/main" val="3106210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4865A248-E148-4601-9F10-45845935D369}"/>
              </a:ext>
            </a:extLst>
          </p:cNvPr>
          <p:cNvSpPr txBox="1">
            <a:spLocks/>
          </p:cNvSpPr>
          <p:nvPr/>
        </p:nvSpPr>
        <p:spPr>
          <a:xfrm>
            <a:off x="798856" y="323132"/>
            <a:ext cx="7639050" cy="10306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smtClean="0">
                <a:solidFill>
                  <a:srgbClr val="0072C6"/>
                </a:solidFill>
              </a:rPr>
              <a:t>Aligning OND and LCP</a:t>
            </a:r>
          </a:p>
        </p:txBody>
      </p:sp>
      <p:sp>
        <p:nvSpPr>
          <p:cNvPr id="5" name="Content Placeholder 2">
            <a:extLst>
              <a:ext uri="{FF2B5EF4-FFF2-40B4-BE49-F238E27FC236}">
                <a16:creationId xmlns:a16="http://schemas.microsoft.com/office/drawing/2014/main" xmlns="" id="{1F0FCDA7-20AE-45AE-895F-C01A007835E0}"/>
              </a:ext>
            </a:extLst>
          </p:cNvPr>
          <p:cNvSpPr txBox="1">
            <a:spLocks/>
          </p:cNvSpPr>
          <p:nvPr/>
        </p:nvSpPr>
        <p:spPr>
          <a:xfrm>
            <a:off x="145773" y="1221266"/>
            <a:ext cx="8852453" cy="548433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dirty="0" smtClean="0"/>
              <a:t>ICM</a:t>
            </a:r>
            <a:r>
              <a:rPr lang="en-GB" dirty="0"/>
              <a:t>, A&amp;E Board and Planned care </a:t>
            </a:r>
            <a:r>
              <a:rPr lang="en-GB" dirty="0" smtClean="0"/>
              <a:t>boards</a:t>
            </a:r>
          </a:p>
          <a:p>
            <a:r>
              <a:rPr lang="en-GB" dirty="0" smtClean="0"/>
              <a:t>One Northern Devon created in 2018</a:t>
            </a:r>
          </a:p>
          <a:p>
            <a:r>
              <a:rPr lang="en-GB" dirty="0" smtClean="0"/>
              <a:t>OND has a 10 year </a:t>
            </a:r>
            <a:r>
              <a:rPr lang="en-GB" b="1" dirty="0" smtClean="0"/>
              <a:t>wellbeing strategy </a:t>
            </a:r>
            <a:r>
              <a:rPr lang="en-GB" dirty="0" smtClean="0"/>
              <a:t>agreed with all partners in 2020</a:t>
            </a:r>
          </a:p>
          <a:p>
            <a:r>
              <a:rPr lang="en-GB" dirty="0" smtClean="0"/>
              <a:t>OND’s strategy aligns </a:t>
            </a:r>
            <a:r>
              <a:rPr lang="en-GB" dirty="0"/>
              <a:t>to Devon H&amp;WB </a:t>
            </a:r>
            <a:r>
              <a:rPr lang="en-GB" dirty="0" smtClean="0"/>
              <a:t>strategy + LTP</a:t>
            </a:r>
            <a:endParaRPr lang="en-GB" dirty="0"/>
          </a:p>
          <a:p>
            <a:r>
              <a:rPr lang="en-GB" dirty="0" err="1" smtClean="0"/>
              <a:t>Workstreams</a:t>
            </a:r>
            <a:r>
              <a:rPr lang="en-GB" dirty="0" smtClean="0"/>
              <a:t> in place – economy, H&amp;WB and place led by range of partners (not just NHS)</a:t>
            </a:r>
          </a:p>
          <a:p>
            <a:r>
              <a:rPr lang="en-GB" dirty="0" smtClean="0"/>
              <a:t>Partners are in place and engaged in adjusting to new LCP/ICS architecture</a:t>
            </a:r>
          </a:p>
        </p:txBody>
      </p:sp>
    </p:spTree>
    <p:extLst>
      <p:ext uri="{BB962C8B-B14F-4D97-AF65-F5344CB8AC3E}">
        <p14:creationId xmlns:p14="http://schemas.microsoft.com/office/powerpoint/2010/main" val="1795925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1EDC31B5-4D6B-4056-A605-A852063D6689}"/>
              </a:ext>
            </a:extLst>
          </p:cNvPr>
          <p:cNvSpPr>
            <a:spLocks noGrp="1"/>
          </p:cNvSpPr>
          <p:nvPr>
            <p:ph type="body" sz="quarter" idx="10"/>
          </p:nvPr>
        </p:nvSpPr>
        <p:spPr/>
        <p:txBody>
          <a:bodyPr/>
          <a:lstStyle/>
          <a:p>
            <a:r>
              <a:rPr lang="en-GB" b="1" dirty="0"/>
              <a:t>Northern LCP Integrated </a:t>
            </a:r>
            <a:r>
              <a:rPr lang="en-GB" b="1" dirty="0" smtClean="0"/>
              <a:t>Delivery </a:t>
            </a:r>
            <a:r>
              <a:rPr lang="en-GB" b="1" dirty="0"/>
              <a:t>Group</a:t>
            </a:r>
          </a:p>
        </p:txBody>
      </p:sp>
      <p:sp>
        <p:nvSpPr>
          <p:cNvPr id="3" name="Text Placeholder 2">
            <a:extLst>
              <a:ext uri="{FF2B5EF4-FFF2-40B4-BE49-F238E27FC236}">
                <a16:creationId xmlns:a16="http://schemas.microsoft.com/office/drawing/2014/main" xmlns="" id="{5D9DBE08-5984-46BB-8940-550A7EB54414}"/>
              </a:ext>
            </a:extLst>
          </p:cNvPr>
          <p:cNvSpPr>
            <a:spLocks noGrp="1"/>
          </p:cNvSpPr>
          <p:nvPr>
            <p:ph type="body" sz="quarter" idx="12"/>
          </p:nvPr>
        </p:nvSpPr>
        <p:spPr/>
        <p:txBody>
          <a:bodyPr/>
          <a:lstStyle/>
          <a:p>
            <a:pPr marL="285750" indent="-285750">
              <a:buFont typeface="Arial" panose="020B0604020202020204" pitchFamily="34" charset="0"/>
              <a:buChar char="•"/>
            </a:pPr>
            <a:r>
              <a:rPr lang="en-GB" sz="3200" dirty="0" err="1" smtClean="0">
                <a:solidFill>
                  <a:schemeClr val="tx1"/>
                </a:solidFill>
              </a:rPr>
              <a:t>ToR</a:t>
            </a:r>
            <a:r>
              <a:rPr lang="en-GB" sz="3200" dirty="0" smtClean="0">
                <a:solidFill>
                  <a:schemeClr val="tx1"/>
                </a:solidFill>
              </a:rPr>
              <a:t> and roles </a:t>
            </a:r>
            <a:r>
              <a:rPr lang="en-GB" sz="3200" dirty="0">
                <a:solidFill>
                  <a:schemeClr val="tx1"/>
                </a:solidFill>
              </a:rPr>
              <a:t>and responsibilities being developed</a:t>
            </a:r>
          </a:p>
          <a:p>
            <a:pPr marL="285750" lvl="0" indent="-285750">
              <a:buFont typeface="Arial" panose="020B0604020202020204" pitchFamily="34" charset="0"/>
              <a:buChar char="•"/>
            </a:pPr>
            <a:r>
              <a:rPr lang="en-GB" sz="3200" dirty="0">
                <a:solidFill>
                  <a:schemeClr val="tx1"/>
                </a:solidFill>
              </a:rPr>
              <a:t>Management and performance of the health and care system </a:t>
            </a:r>
          </a:p>
          <a:p>
            <a:pPr marL="285750" lvl="0" indent="-285750">
              <a:buFont typeface="Arial" panose="020B0604020202020204" pitchFamily="34" charset="0"/>
              <a:buChar char="•"/>
            </a:pPr>
            <a:r>
              <a:rPr lang="en-GB" sz="3200" dirty="0">
                <a:solidFill>
                  <a:schemeClr val="tx1"/>
                </a:solidFill>
              </a:rPr>
              <a:t>Population Health </a:t>
            </a:r>
            <a:r>
              <a:rPr lang="en-GB" sz="3200" dirty="0" smtClean="0">
                <a:solidFill>
                  <a:schemeClr val="tx1"/>
                </a:solidFill>
              </a:rPr>
              <a:t>Management</a:t>
            </a:r>
          </a:p>
          <a:p>
            <a:pPr marL="285750" indent="-285750">
              <a:buFont typeface="Arial" panose="020B0604020202020204" pitchFamily="34" charset="0"/>
              <a:buChar char="•"/>
            </a:pPr>
            <a:r>
              <a:rPr lang="en-GB" sz="3200" dirty="0" smtClean="0">
                <a:solidFill>
                  <a:schemeClr val="tx1"/>
                </a:solidFill>
              </a:rPr>
              <a:t>Membership emerging </a:t>
            </a:r>
            <a:r>
              <a:rPr lang="en-GB" sz="3200" dirty="0">
                <a:solidFill>
                  <a:schemeClr val="tx1"/>
                </a:solidFill>
              </a:rPr>
              <a:t>from ICM, A&amp;E Board and Planned care </a:t>
            </a:r>
            <a:r>
              <a:rPr lang="en-GB" sz="3200" dirty="0" smtClean="0">
                <a:solidFill>
                  <a:schemeClr val="tx1"/>
                </a:solidFill>
              </a:rPr>
              <a:t>boards.</a:t>
            </a:r>
            <a:endParaRPr lang="en-GB" sz="3200" dirty="0">
              <a:solidFill>
                <a:schemeClr val="tx1"/>
              </a:solidFill>
            </a:endParaRPr>
          </a:p>
          <a:p>
            <a:pPr marL="285750" lvl="0" indent="-285750">
              <a:buFont typeface="Arial" panose="020B0604020202020204" pitchFamily="34" charset="0"/>
              <a:buChar char="•"/>
            </a:pPr>
            <a:endParaRPr lang="en-GB" sz="3200" dirty="0">
              <a:solidFill>
                <a:schemeClr val="tx1"/>
              </a:solidFill>
            </a:endParaRP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209644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31B4D192-143E-406A-B12D-2ADDB3FAF006}"/>
              </a:ext>
            </a:extLst>
          </p:cNvPr>
          <p:cNvSpPr>
            <a:spLocks noGrp="1"/>
          </p:cNvSpPr>
          <p:nvPr>
            <p:ph type="body" sz="quarter" idx="10"/>
          </p:nvPr>
        </p:nvSpPr>
        <p:spPr/>
        <p:txBody>
          <a:bodyPr/>
          <a:lstStyle/>
          <a:p>
            <a:pPr lvl="0"/>
            <a:r>
              <a:rPr lang="en-GB" b="1" dirty="0"/>
              <a:t>Economy Board</a:t>
            </a:r>
            <a:endParaRPr lang="en-GB" dirty="0"/>
          </a:p>
          <a:p>
            <a:endParaRPr lang="en-GB" dirty="0"/>
          </a:p>
        </p:txBody>
      </p:sp>
      <p:sp>
        <p:nvSpPr>
          <p:cNvPr id="3" name="Text Placeholder 2">
            <a:extLst>
              <a:ext uri="{FF2B5EF4-FFF2-40B4-BE49-F238E27FC236}">
                <a16:creationId xmlns:a16="http://schemas.microsoft.com/office/drawing/2014/main" xmlns="" id="{8765AA74-987F-4CF6-A704-E7A39733A799}"/>
              </a:ext>
            </a:extLst>
          </p:cNvPr>
          <p:cNvSpPr>
            <a:spLocks noGrp="1"/>
          </p:cNvSpPr>
          <p:nvPr>
            <p:ph type="body" sz="quarter" idx="12"/>
          </p:nvPr>
        </p:nvSpPr>
        <p:spPr/>
        <p:txBody>
          <a:bodyPr/>
          <a:lstStyle/>
          <a:p>
            <a:pPr marL="285750" indent="-285750">
              <a:buFont typeface="Arial" panose="020B0604020202020204" pitchFamily="34" charset="0"/>
              <a:buChar char="•"/>
            </a:pPr>
            <a:r>
              <a:rPr lang="en-GB" sz="2400" dirty="0">
                <a:solidFill>
                  <a:schemeClr val="tx1"/>
                </a:solidFill>
              </a:rPr>
              <a:t>Innovation, ND+, employment and skills</a:t>
            </a:r>
          </a:p>
          <a:p>
            <a:pPr marL="285750" indent="-285750">
              <a:buFont typeface="Arial" panose="020B0604020202020204" pitchFamily="34" charset="0"/>
              <a:buChar char="•"/>
            </a:pPr>
            <a:r>
              <a:rPr lang="en-GB" sz="2400" dirty="0">
                <a:solidFill>
                  <a:schemeClr val="tx1"/>
                </a:solidFill>
              </a:rPr>
              <a:t>Rationalisation of multiple groups</a:t>
            </a:r>
          </a:p>
          <a:p>
            <a:pPr marL="285750" indent="-285750">
              <a:buFont typeface="Arial" panose="020B0604020202020204" pitchFamily="34" charset="0"/>
              <a:buChar char="•"/>
            </a:pPr>
            <a:r>
              <a:rPr lang="en-GB" sz="2400" dirty="0">
                <a:solidFill>
                  <a:schemeClr val="tx1"/>
                </a:solidFill>
              </a:rPr>
              <a:t>Projects sponsored by partners &amp; delivered collaboratively</a:t>
            </a:r>
          </a:p>
          <a:p>
            <a:pPr marL="285750" lvl="0" indent="-285750">
              <a:buFont typeface="Arial" panose="020B0604020202020204" pitchFamily="34" charset="0"/>
              <a:buChar char="•"/>
            </a:pPr>
            <a:r>
              <a:rPr lang="en-GB" sz="2400" dirty="0">
                <a:solidFill>
                  <a:schemeClr val="tx1"/>
                </a:solidFill>
              </a:rPr>
              <a:t>OND’s present programmes </a:t>
            </a:r>
          </a:p>
          <a:p>
            <a:pPr marL="635000" lvl="1" indent="-457200">
              <a:buFont typeface="+mj-lt"/>
              <a:buAutoNum type="arabicPeriod"/>
            </a:pPr>
            <a:r>
              <a:rPr lang="en-GB" sz="2400" dirty="0" smtClean="0">
                <a:solidFill>
                  <a:schemeClr val="tx1"/>
                </a:solidFill>
              </a:rPr>
              <a:t>Support </a:t>
            </a:r>
            <a:r>
              <a:rPr lang="en-GB" sz="2400" dirty="0">
                <a:solidFill>
                  <a:schemeClr val="tx1"/>
                </a:solidFill>
              </a:rPr>
              <a:t>for local </a:t>
            </a:r>
            <a:r>
              <a:rPr lang="en-GB" sz="2400" dirty="0" smtClean="0">
                <a:solidFill>
                  <a:schemeClr val="tx1"/>
                </a:solidFill>
              </a:rPr>
              <a:t>employers.</a:t>
            </a:r>
          </a:p>
          <a:p>
            <a:pPr marL="635000" lvl="1" indent="-457200">
              <a:buFont typeface="+mj-lt"/>
              <a:buAutoNum type="arabicPeriod"/>
            </a:pPr>
            <a:r>
              <a:rPr lang="en-GB" sz="2400" dirty="0" smtClean="0">
                <a:solidFill>
                  <a:schemeClr val="tx1"/>
                </a:solidFill>
              </a:rPr>
              <a:t>Local </a:t>
            </a:r>
            <a:r>
              <a:rPr lang="en-GB" sz="2400" dirty="0">
                <a:solidFill>
                  <a:schemeClr val="tx1"/>
                </a:solidFill>
              </a:rPr>
              <a:t>supply </a:t>
            </a:r>
            <a:r>
              <a:rPr lang="en-GB" sz="2400" dirty="0" smtClean="0">
                <a:solidFill>
                  <a:schemeClr val="tx1"/>
                </a:solidFill>
              </a:rPr>
              <a:t>chain</a:t>
            </a:r>
          </a:p>
          <a:p>
            <a:pPr marL="635000" lvl="1" indent="-457200">
              <a:buFont typeface="+mj-lt"/>
              <a:buAutoNum type="arabicPeriod"/>
            </a:pPr>
            <a:r>
              <a:rPr lang="en-GB" sz="2400" dirty="0" smtClean="0">
                <a:solidFill>
                  <a:schemeClr val="tx1"/>
                </a:solidFill>
              </a:rPr>
              <a:t>Increasing </a:t>
            </a:r>
            <a:r>
              <a:rPr lang="en-GB" sz="2400" dirty="0">
                <a:solidFill>
                  <a:schemeClr val="tx1"/>
                </a:solidFill>
              </a:rPr>
              <a:t>employment </a:t>
            </a:r>
            <a:r>
              <a:rPr lang="en-GB" sz="2400" dirty="0" smtClean="0">
                <a:solidFill>
                  <a:schemeClr val="tx1"/>
                </a:solidFill>
              </a:rPr>
              <a:t>opportunities</a:t>
            </a:r>
          </a:p>
          <a:p>
            <a:pPr marL="635000" lvl="1" indent="-457200">
              <a:buFont typeface="+mj-lt"/>
              <a:buAutoNum type="arabicPeriod"/>
            </a:pPr>
            <a:r>
              <a:rPr lang="en-GB" sz="2400" dirty="0" smtClean="0">
                <a:solidFill>
                  <a:schemeClr val="tx1"/>
                </a:solidFill>
              </a:rPr>
              <a:t>Local </a:t>
            </a:r>
            <a:r>
              <a:rPr lang="en-GB" sz="2400" dirty="0">
                <a:solidFill>
                  <a:schemeClr val="tx1"/>
                </a:solidFill>
              </a:rPr>
              <a:t>supply chain </a:t>
            </a:r>
            <a:r>
              <a:rPr lang="en-GB" sz="2400" dirty="0" smtClean="0">
                <a:solidFill>
                  <a:schemeClr val="tx1"/>
                </a:solidFill>
              </a:rPr>
              <a:t>initiative</a:t>
            </a:r>
          </a:p>
          <a:p>
            <a:pPr marL="635000" lvl="1" indent="-457200">
              <a:buFont typeface="+mj-lt"/>
              <a:buAutoNum type="arabicPeriod"/>
            </a:pPr>
            <a:r>
              <a:rPr lang="en-GB" sz="2400" dirty="0" smtClean="0">
                <a:solidFill>
                  <a:schemeClr val="tx1"/>
                </a:solidFill>
              </a:rPr>
              <a:t>Work </a:t>
            </a:r>
            <a:r>
              <a:rPr lang="en-GB" sz="2400" dirty="0">
                <a:solidFill>
                  <a:schemeClr val="tx1"/>
                </a:solidFill>
              </a:rPr>
              <a:t>place Health Champions</a:t>
            </a:r>
          </a:p>
          <a:p>
            <a:endParaRPr lang="en-GB" b="1" dirty="0"/>
          </a:p>
          <a:p>
            <a:endParaRPr lang="en-GB" dirty="0"/>
          </a:p>
        </p:txBody>
      </p:sp>
    </p:spTree>
    <p:extLst>
      <p:ext uri="{BB962C8B-B14F-4D97-AF65-F5344CB8AC3E}">
        <p14:creationId xmlns:p14="http://schemas.microsoft.com/office/powerpoint/2010/main" val="3740220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31B4D192-143E-406A-B12D-2ADDB3FAF006}"/>
              </a:ext>
            </a:extLst>
          </p:cNvPr>
          <p:cNvSpPr>
            <a:spLocks noGrp="1"/>
          </p:cNvSpPr>
          <p:nvPr>
            <p:ph type="body" sz="quarter" idx="10"/>
          </p:nvPr>
        </p:nvSpPr>
        <p:spPr/>
        <p:txBody>
          <a:bodyPr/>
          <a:lstStyle/>
          <a:p>
            <a:pPr lvl="0"/>
            <a:r>
              <a:rPr lang="en-GB" b="1" dirty="0"/>
              <a:t>Environment, Place &amp; Community Board</a:t>
            </a:r>
          </a:p>
          <a:p>
            <a:endParaRPr lang="en-GB" dirty="0"/>
          </a:p>
        </p:txBody>
      </p:sp>
      <p:sp>
        <p:nvSpPr>
          <p:cNvPr id="3" name="Text Placeholder 2">
            <a:extLst>
              <a:ext uri="{FF2B5EF4-FFF2-40B4-BE49-F238E27FC236}">
                <a16:creationId xmlns:a16="http://schemas.microsoft.com/office/drawing/2014/main" xmlns="" id="{8765AA74-987F-4CF6-A704-E7A39733A799}"/>
              </a:ext>
            </a:extLst>
          </p:cNvPr>
          <p:cNvSpPr>
            <a:spLocks noGrp="1"/>
          </p:cNvSpPr>
          <p:nvPr>
            <p:ph type="body" sz="quarter" idx="12"/>
          </p:nvPr>
        </p:nvSpPr>
        <p:spPr/>
        <p:txBody>
          <a:bodyPr/>
          <a:lstStyle/>
          <a:p>
            <a:r>
              <a:rPr lang="en-GB" sz="2400" dirty="0">
                <a:solidFill>
                  <a:schemeClr val="tx1"/>
                </a:solidFill>
              </a:rPr>
              <a:t>Strong public/community involvement</a:t>
            </a:r>
          </a:p>
          <a:p>
            <a:r>
              <a:rPr lang="en-GB" sz="2400" dirty="0">
                <a:solidFill>
                  <a:schemeClr val="tx1"/>
                </a:solidFill>
              </a:rPr>
              <a:t>Council initiatives (Hubs </a:t>
            </a:r>
            <a:r>
              <a:rPr lang="en-GB" sz="2400" dirty="0" err="1">
                <a:solidFill>
                  <a:schemeClr val="tx1"/>
                </a:solidFill>
              </a:rPr>
              <a:t>etc</a:t>
            </a:r>
            <a:r>
              <a:rPr lang="en-GB" sz="2400" dirty="0" smtClean="0">
                <a:solidFill>
                  <a:schemeClr val="tx1"/>
                </a:solidFill>
              </a:rPr>
              <a:t>)</a:t>
            </a:r>
            <a:endParaRPr lang="en-GB" sz="2400" dirty="0">
              <a:solidFill>
                <a:schemeClr val="tx1"/>
              </a:solidFill>
            </a:endParaRPr>
          </a:p>
          <a:p>
            <a:pPr lvl="0"/>
            <a:r>
              <a:rPr lang="en-GB" sz="2400" dirty="0">
                <a:solidFill>
                  <a:schemeClr val="tx1"/>
                </a:solidFill>
              </a:rPr>
              <a:t>OND’s present </a:t>
            </a:r>
            <a:r>
              <a:rPr lang="en-GB" sz="2400" dirty="0" smtClean="0">
                <a:solidFill>
                  <a:schemeClr val="tx1"/>
                </a:solidFill>
              </a:rPr>
              <a:t>programmes:</a:t>
            </a:r>
            <a:endParaRPr lang="en-GB" sz="2400" dirty="0">
              <a:solidFill>
                <a:schemeClr val="tx1"/>
              </a:solidFill>
            </a:endParaRPr>
          </a:p>
          <a:p>
            <a:pPr marL="635000" lvl="1" indent="-457200">
              <a:buFont typeface="+mj-lt"/>
              <a:buAutoNum type="arabicPeriod"/>
            </a:pPr>
            <a:r>
              <a:rPr lang="en-GB" sz="2400" dirty="0" smtClean="0">
                <a:solidFill>
                  <a:schemeClr val="tx1"/>
                </a:solidFill>
              </a:rPr>
              <a:t>Climate </a:t>
            </a:r>
            <a:r>
              <a:rPr lang="en-GB" sz="2400" dirty="0">
                <a:solidFill>
                  <a:schemeClr val="tx1"/>
                </a:solidFill>
              </a:rPr>
              <a:t>emergency</a:t>
            </a:r>
          </a:p>
          <a:p>
            <a:pPr marL="635000" lvl="1" indent="-457200">
              <a:buFont typeface="+mj-lt"/>
              <a:buAutoNum type="arabicPeriod"/>
            </a:pPr>
            <a:r>
              <a:rPr lang="en-GB" sz="2400" dirty="0" smtClean="0">
                <a:solidFill>
                  <a:schemeClr val="tx1"/>
                </a:solidFill>
              </a:rPr>
              <a:t>Fuel </a:t>
            </a:r>
            <a:r>
              <a:rPr lang="en-GB" sz="2400" dirty="0">
                <a:solidFill>
                  <a:schemeClr val="tx1"/>
                </a:solidFill>
              </a:rPr>
              <a:t>poverty</a:t>
            </a:r>
          </a:p>
          <a:p>
            <a:pPr marL="635000" lvl="1" indent="-457200">
              <a:buFont typeface="+mj-lt"/>
              <a:buAutoNum type="arabicPeriod"/>
            </a:pPr>
            <a:r>
              <a:rPr lang="en-GB" sz="2400" dirty="0" smtClean="0">
                <a:solidFill>
                  <a:schemeClr val="tx1"/>
                </a:solidFill>
              </a:rPr>
              <a:t>Strong</a:t>
            </a:r>
            <a:r>
              <a:rPr lang="en-GB" sz="2400" dirty="0">
                <a:solidFill>
                  <a:schemeClr val="tx1"/>
                </a:solidFill>
              </a:rPr>
              <a:t>, resilient communities</a:t>
            </a:r>
          </a:p>
          <a:p>
            <a:pPr marL="635000" lvl="1" indent="-457200">
              <a:buFont typeface="+mj-lt"/>
              <a:buAutoNum type="arabicPeriod"/>
            </a:pPr>
            <a:r>
              <a:rPr lang="en-GB" sz="2400" dirty="0" smtClean="0">
                <a:solidFill>
                  <a:schemeClr val="tx1"/>
                </a:solidFill>
              </a:rPr>
              <a:t>Grow</a:t>
            </a:r>
            <a:r>
              <a:rPr lang="en-GB" sz="2400" dirty="0">
                <a:solidFill>
                  <a:schemeClr val="tx1"/>
                </a:solidFill>
              </a:rPr>
              <a:t>, Share, Cook</a:t>
            </a:r>
          </a:p>
          <a:p>
            <a:endParaRPr lang="en-GB" sz="2400" dirty="0">
              <a:solidFill>
                <a:schemeClr val="tx1"/>
              </a:solidFill>
            </a:endParaRPr>
          </a:p>
        </p:txBody>
      </p:sp>
    </p:spTree>
    <p:extLst>
      <p:ext uri="{BB962C8B-B14F-4D97-AF65-F5344CB8AC3E}">
        <p14:creationId xmlns:p14="http://schemas.microsoft.com/office/powerpoint/2010/main" val="940169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31B4D192-143E-406A-B12D-2ADDB3FAF006}"/>
              </a:ext>
            </a:extLst>
          </p:cNvPr>
          <p:cNvSpPr>
            <a:spLocks noGrp="1"/>
          </p:cNvSpPr>
          <p:nvPr>
            <p:ph type="body" sz="quarter" idx="10"/>
          </p:nvPr>
        </p:nvSpPr>
        <p:spPr/>
        <p:txBody>
          <a:bodyPr/>
          <a:lstStyle/>
          <a:p>
            <a:r>
              <a:rPr lang="en-GB" b="1" dirty="0" smtClean="0"/>
              <a:t>Health and wellbeing</a:t>
            </a:r>
            <a:endParaRPr lang="en-GB" b="1" dirty="0"/>
          </a:p>
        </p:txBody>
      </p:sp>
      <p:sp>
        <p:nvSpPr>
          <p:cNvPr id="3" name="Text Placeholder 2">
            <a:extLst>
              <a:ext uri="{FF2B5EF4-FFF2-40B4-BE49-F238E27FC236}">
                <a16:creationId xmlns:a16="http://schemas.microsoft.com/office/drawing/2014/main" xmlns="" id="{8765AA74-987F-4CF6-A704-E7A39733A799}"/>
              </a:ext>
            </a:extLst>
          </p:cNvPr>
          <p:cNvSpPr>
            <a:spLocks noGrp="1"/>
          </p:cNvSpPr>
          <p:nvPr>
            <p:ph type="body" sz="quarter" idx="12"/>
          </p:nvPr>
        </p:nvSpPr>
        <p:spPr/>
        <p:txBody>
          <a:bodyPr/>
          <a:lstStyle/>
          <a:p>
            <a:r>
              <a:rPr lang="en-GB" sz="2400" dirty="0" smtClean="0">
                <a:solidFill>
                  <a:schemeClr val="tx1"/>
                </a:solidFill>
              </a:rPr>
              <a:t>Alignment to H&amp;WB scrutiny, LTP prevention priorities and PH Health and Wellbeing strategy</a:t>
            </a:r>
          </a:p>
          <a:p>
            <a:r>
              <a:rPr lang="en-GB" sz="2400" dirty="0" smtClean="0">
                <a:solidFill>
                  <a:schemeClr val="tx1"/>
                </a:solidFill>
              </a:rPr>
              <a:t>As well as council initiatives i.e. rough sleepers</a:t>
            </a:r>
          </a:p>
          <a:p>
            <a:r>
              <a:rPr lang="en-GB" sz="2400" dirty="0" smtClean="0">
                <a:solidFill>
                  <a:schemeClr val="tx1"/>
                </a:solidFill>
              </a:rPr>
              <a:t>OND </a:t>
            </a:r>
            <a:r>
              <a:rPr lang="en-GB" sz="2400" dirty="0">
                <a:solidFill>
                  <a:schemeClr val="tx1"/>
                </a:solidFill>
              </a:rPr>
              <a:t>present programmes</a:t>
            </a:r>
          </a:p>
          <a:p>
            <a:pPr marL="635000" lvl="1" indent="-457200">
              <a:buFont typeface="+mj-lt"/>
              <a:buAutoNum type="arabicPeriod"/>
            </a:pPr>
            <a:r>
              <a:rPr lang="en-GB" sz="2400" dirty="0" smtClean="0">
                <a:solidFill>
                  <a:schemeClr val="tx1"/>
                </a:solidFill>
              </a:rPr>
              <a:t>Child </a:t>
            </a:r>
            <a:r>
              <a:rPr lang="en-GB" sz="2400" dirty="0">
                <a:solidFill>
                  <a:schemeClr val="tx1"/>
                </a:solidFill>
              </a:rPr>
              <a:t>poverty</a:t>
            </a:r>
          </a:p>
          <a:p>
            <a:pPr marL="635000" lvl="1" indent="-457200">
              <a:buFont typeface="+mj-lt"/>
              <a:buAutoNum type="arabicPeriod"/>
            </a:pPr>
            <a:r>
              <a:rPr lang="en-GB" sz="2400" dirty="0" smtClean="0">
                <a:solidFill>
                  <a:schemeClr val="tx1"/>
                </a:solidFill>
              </a:rPr>
              <a:t>Loneliness</a:t>
            </a:r>
            <a:endParaRPr lang="en-GB" sz="2400" dirty="0">
              <a:solidFill>
                <a:schemeClr val="tx1"/>
              </a:solidFill>
            </a:endParaRPr>
          </a:p>
          <a:p>
            <a:pPr marL="635000" lvl="1" indent="-457200">
              <a:buFont typeface="+mj-lt"/>
              <a:buAutoNum type="arabicPeriod"/>
            </a:pPr>
            <a:r>
              <a:rPr lang="en-GB" sz="2400" dirty="0" smtClean="0">
                <a:solidFill>
                  <a:schemeClr val="tx1"/>
                </a:solidFill>
              </a:rPr>
              <a:t>Obesity </a:t>
            </a:r>
            <a:r>
              <a:rPr lang="en-GB" sz="2400" dirty="0">
                <a:solidFill>
                  <a:schemeClr val="tx1"/>
                </a:solidFill>
              </a:rPr>
              <a:t>and healthy weight</a:t>
            </a:r>
          </a:p>
          <a:p>
            <a:pPr marL="635000" lvl="1" indent="-457200">
              <a:buFont typeface="+mj-lt"/>
              <a:buAutoNum type="arabicPeriod"/>
            </a:pPr>
            <a:r>
              <a:rPr lang="en-GB" sz="2400" dirty="0" smtClean="0">
                <a:solidFill>
                  <a:schemeClr val="tx1"/>
                </a:solidFill>
              </a:rPr>
              <a:t>Crisis </a:t>
            </a:r>
            <a:r>
              <a:rPr lang="en-GB" sz="2400" dirty="0">
                <a:solidFill>
                  <a:schemeClr val="tx1"/>
                </a:solidFill>
              </a:rPr>
              <a:t>prevention and support</a:t>
            </a:r>
          </a:p>
          <a:p>
            <a:endParaRPr lang="en-GB" dirty="0"/>
          </a:p>
          <a:p>
            <a:endParaRPr lang="en-GB" dirty="0"/>
          </a:p>
        </p:txBody>
      </p:sp>
    </p:spTree>
    <p:extLst>
      <p:ext uri="{BB962C8B-B14F-4D97-AF65-F5344CB8AC3E}">
        <p14:creationId xmlns:p14="http://schemas.microsoft.com/office/powerpoint/2010/main" val="106064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74026"/>
            <a:ext cx="8229600" cy="1143000"/>
          </a:xfrm>
        </p:spPr>
        <p:txBody>
          <a:bodyPr>
            <a:normAutofit/>
          </a:bodyPr>
          <a:lstStyle/>
          <a:p>
            <a:r>
              <a:rPr lang="en-GB" dirty="0" smtClean="0"/>
              <a:t>Our 10 Strategic Priorities</a:t>
            </a:r>
            <a:endParaRPr lang="en-GB"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1556792"/>
            <a:ext cx="8402082" cy="48547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437275" y="6226849"/>
            <a:ext cx="6015045" cy="307777"/>
          </a:xfrm>
          <a:prstGeom prst="rect">
            <a:avLst/>
          </a:prstGeom>
        </p:spPr>
        <p:txBody>
          <a:bodyPr wrap="none">
            <a:spAutoFit/>
          </a:bodyPr>
          <a:lstStyle/>
          <a:p>
            <a:r>
              <a:rPr lang="en-GB" sz="1400" i="1" dirty="0" smtClean="0">
                <a:solidFill>
                  <a:srgbClr val="230000"/>
                </a:solidFill>
              </a:rPr>
              <a:t>Please refer to OND’s ‘10 Year Quality of Life Strategy – 2020-2030’ for the detail</a:t>
            </a:r>
            <a:endParaRPr lang="en-GB" sz="1400" i="1" dirty="0">
              <a:solidFill>
                <a:srgbClr val="230000"/>
              </a:solidFill>
            </a:endParaRPr>
          </a:p>
        </p:txBody>
      </p:sp>
      <p:pic>
        <p:nvPicPr>
          <p:cNvPr id="6" name="Picture 1" descr="One Northern Devon - Cop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307622"/>
            <a:ext cx="2590800" cy="313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401490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8"/>
</p:tagLst>
</file>

<file path=ppt/theme/theme1.xml><?xml version="1.0" encoding="utf-8"?>
<a:theme xmlns:a="http://schemas.openxmlformats.org/drawingml/2006/main" name="Your Future Care_Covers">
  <a:themeElements>
    <a:clrScheme name="Shaping Future Care">
      <a:dk1>
        <a:srgbClr val="230000"/>
      </a:dk1>
      <a:lt1>
        <a:sysClr val="window" lastClr="FFFFFF"/>
      </a:lt1>
      <a:dk2>
        <a:srgbClr val="637380"/>
      </a:dk2>
      <a:lt2>
        <a:srgbClr val="E8EDEE"/>
      </a:lt2>
      <a:accent1>
        <a:srgbClr val="0072C6"/>
      </a:accent1>
      <a:accent2>
        <a:srgbClr val="009834"/>
      </a:accent2>
      <a:accent3>
        <a:srgbClr val="57BE87"/>
      </a:accent3>
      <a:accent4>
        <a:srgbClr val="FFD740"/>
      </a:accent4>
      <a:accent5>
        <a:srgbClr val="ED8B00"/>
      </a:accent5>
      <a:accent6>
        <a:srgbClr val="DA291C"/>
      </a:accent6>
      <a:hlink>
        <a:srgbClr val="003087"/>
      </a:hlink>
      <a:folHlink>
        <a:srgbClr val="330072"/>
      </a:folHlink>
    </a:clrScheme>
    <a:fontScheme name="Skyp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Your Future Care_Covers">
  <a:themeElements>
    <a:clrScheme name="Shaping Future Care">
      <a:dk1>
        <a:srgbClr val="230000"/>
      </a:dk1>
      <a:lt1>
        <a:sysClr val="window" lastClr="FFFFFF"/>
      </a:lt1>
      <a:dk2>
        <a:srgbClr val="637380"/>
      </a:dk2>
      <a:lt2>
        <a:srgbClr val="E8EDEE"/>
      </a:lt2>
      <a:accent1>
        <a:srgbClr val="0072C6"/>
      </a:accent1>
      <a:accent2>
        <a:srgbClr val="009834"/>
      </a:accent2>
      <a:accent3>
        <a:srgbClr val="57BE87"/>
      </a:accent3>
      <a:accent4>
        <a:srgbClr val="FFD740"/>
      </a:accent4>
      <a:accent5>
        <a:srgbClr val="ED8B00"/>
      </a:accent5>
      <a:accent6>
        <a:srgbClr val="DA291C"/>
      </a:accent6>
      <a:hlink>
        <a:srgbClr val="003087"/>
      </a:hlink>
      <a:folHlink>
        <a:srgbClr val="330072"/>
      </a:folHlink>
    </a:clrScheme>
    <a:fontScheme name="Skyp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Your Future Care_Covers">
  <a:themeElements>
    <a:clrScheme name="Shaping Future Care">
      <a:dk1>
        <a:srgbClr val="230000"/>
      </a:dk1>
      <a:lt1>
        <a:sysClr val="window" lastClr="FFFFFF"/>
      </a:lt1>
      <a:dk2>
        <a:srgbClr val="637380"/>
      </a:dk2>
      <a:lt2>
        <a:srgbClr val="E8EDEE"/>
      </a:lt2>
      <a:accent1>
        <a:srgbClr val="0072C6"/>
      </a:accent1>
      <a:accent2>
        <a:srgbClr val="009834"/>
      </a:accent2>
      <a:accent3>
        <a:srgbClr val="57BE87"/>
      </a:accent3>
      <a:accent4>
        <a:srgbClr val="FFD740"/>
      </a:accent4>
      <a:accent5>
        <a:srgbClr val="ED8B00"/>
      </a:accent5>
      <a:accent6>
        <a:srgbClr val="DA291C"/>
      </a:accent6>
      <a:hlink>
        <a:srgbClr val="003087"/>
      </a:hlink>
      <a:folHlink>
        <a:srgbClr val="330072"/>
      </a:folHlink>
    </a:clrScheme>
    <a:fontScheme name="Skyp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17531</TotalTime>
  <Words>605</Words>
  <Application>Microsoft Office PowerPoint</Application>
  <PresentationFormat>On-screen Show (4:3)</PresentationFormat>
  <Paragraphs>94</Paragraphs>
  <Slides>10</Slides>
  <Notes>0</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Your Future Care_Covers</vt:lpstr>
      <vt:lpstr>1_Your Future Care_Covers</vt:lpstr>
      <vt:lpstr>2_Your Future Care_Covers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Our 10 Strategic Priorities</vt:lpstr>
      <vt:lpstr>How we work at neighbourhood level</vt:lpstr>
    </vt:vector>
  </TitlesOfParts>
  <Company>Aotea Graphics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dc:creator>
  <cp:lastModifiedBy>Beacham, Andrea</cp:lastModifiedBy>
  <cp:revision>530</cp:revision>
  <cp:lastPrinted>2016-12-21T13:56:04Z</cp:lastPrinted>
  <dcterms:created xsi:type="dcterms:W3CDTF">2016-06-06T21:15:31Z</dcterms:created>
  <dcterms:modified xsi:type="dcterms:W3CDTF">2020-10-06T14:18:20Z</dcterms:modified>
</cp:coreProperties>
</file>